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8" r:id="rId1"/>
  </p:sldMasterIdLst>
  <p:notesMasterIdLst>
    <p:notesMasterId r:id="rId21"/>
  </p:notesMasterIdLst>
  <p:sldIdLst>
    <p:sldId id="256" r:id="rId2"/>
    <p:sldId id="257" r:id="rId3"/>
    <p:sldId id="294" r:id="rId4"/>
    <p:sldId id="295" r:id="rId5"/>
    <p:sldId id="258" r:id="rId6"/>
    <p:sldId id="292" r:id="rId7"/>
    <p:sldId id="276" r:id="rId8"/>
    <p:sldId id="261" r:id="rId9"/>
    <p:sldId id="289" r:id="rId10"/>
    <p:sldId id="291" r:id="rId11"/>
    <p:sldId id="277" r:id="rId12"/>
    <p:sldId id="265" r:id="rId13"/>
    <p:sldId id="290" r:id="rId14"/>
    <p:sldId id="268" r:id="rId15"/>
    <p:sldId id="278" r:id="rId16"/>
    <p:sldId id="283" r:id="rId17"/>
    <p:sldId id="284" r:id="rId18"/>
    <p:sldId id="297" r:id="rId19"/>
    <p:sldId id="29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FFFF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0678" autoAdjust="0"/>
  </p:normalViewPr>
  <p:slideViewPr>
    <p:cSldViewPr>
      <p:cViewPr varScale="1">
        <p:scale>
          <a:sx n="66" d="100"/>
          <a:sy n="66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E2AE3D-E6F0-4513-BF27-3DB36A9E6D0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69FB45B-8E40-456D-A5A2-A6A2E2591F3F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формування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уявлень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про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сім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"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ю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, родину,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рід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і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родовід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; </a:t>
          </a:r>
          <a:endParaRPr lang="ru-RU" sz="2000" i="1" dirty="0">
            <a:solidFill>
              <a:schemeClr val="accent6">
                <a:lumMod val="25000"/>
              </a:schemeClr>
            </a:solidFill>
          </a:endParaRPr>
        </a:p>
      </dgm:t>
    </dgm:pt>
    <dgm:pt modelId="{8F4D8D10-B270-442A-A149-F4507DEBFA41}" type="parTrans" cxnId="{B6645038-F60D-4887-83C3-353B760AD214}">
      <dgm:prSet/>
      <dgm:spPr/>
      <dgm:t>
        <a:bodyPr/>
        <a:lstStyle/>
        <a:p>
          <a:endParaRPr lang="ru-RU"/>
        </a:p>
      </dgm:t>
    </dgm:pt>
    <dgm:pt modelId="{319EBEA0-D78D-4C68-8CEE-DA6E39A234C2}" type="sibTrans" cxnId="{B6645038-F60D-4887-83C3-353B760AD214}">
      <dgm:prSet/>
      <dgm:spPr/>
      <dgm:t>
        <a:bodyPr/>
        <a:lstStyle/>
        <a:p>
          <a:endParaRPr lang="ru-RU"/>
        </a:p>
      </dgm:t>
    </dgm:pt>
    <dgm:pt modelId="{EB087B95-10B2-48C6-9998-2ED375D7E191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краєзнавство</a:t>
          </a:r>
          <a:endParaRPr lang="ru-RU" sz="2000" i="1" dirty="0">
            <a:solidFill>
              <a:schemeClr val="accent6">
                <a:lumMod val="25000"/>
              </a:schemeClr>
            </a:solidFill>
          </a:endParaRPr>
        </a:p>
      </dgm:t>
    </dgm:pt>
    <dgm:pt modelId="{4BA8A978-3036-4007-9315-164369D3642F}" type="parTrans" cxnId="{6F5C0990-303F-432E-A8D5-52CB305E1A71}">
      <dgm:prSet/>
      <dgm:spPr/>
      <dgm:t>
        <a:bodyPr/>
        <a:lstStyle/>
        <a:p>
          <a:endParaRPr lang="ru-RU"/>
        </a:p>
      </dgm:t>
    </dgm:pt>
    <dgm:pt modelId="{1491B3B2-A0CB-46CD-A224-5A53CEC91752}" type="sibTrans" cxnId="{6F5C0990-303F-432E-A8D5-52CB305E1A71}">
      <dgm:prSet/>
      <dgm:spPr/>
      <dgm:t>
        <a:bodyPr/>
        <a:lstStyle/>
        <a:p>
          <a:endParaRPr lang="ru-RU"/>
        </a:p>
      </dgm:t>
    </dgm:pt>
    <dgm:pt modelId="{37886A7F-C7DB-4861-864E-026AC8713465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ознайомлення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з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явищами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суспільного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життя</a:t>
          </a:r>
          <a:endParaRPr lang="ru-RU" sz="2000" i="1" dirty="0">
            <a:solidFill>
              <a:schemeClr val="accent6">
                <a:lumMod val="25000"/>
              </a:schemeClr>
            </a:solidFill>
          </a:endParaRPr>
        </a:p>
      </dgm:t>
    </dgm:pt>
    <dgm:pt modelId="{FB43B7CC-A0E9-4DA7-8294-BCF69412C79A}" type="parTrans" cxnId="{72D8955B-443D-4A56-A012-AC17375BDD39}">
      <dgm:prSet/>
      <dgm:spPr/>
      <dgm:t>
        <a:bodyPr/>
        <a:lstStyle/>
        <a:p>
          <a:endParaRPr lang="ru-RU"/>
        </a:p>
      </dgm:t>
    </dgm:pt>
    <dgm:pt modelId="{7AC81CA5-0BDC-4203-AF40-07DDD057E4A9}" type="sibTrans" cxnId="{72D8955B-443D-4A56-A012-AC17375BDD39}">
      <dgm:prSet/>
      <dgm:spPr/>
      <dgm:t>
        <a:bodyPr/>
        <a:lstStyle/>
        <a:p>
          <a:endParaRPr lang="ru-RU"/>
        </a:p>
      </dgm:t>
    </dgm:pt>
    <dgm:pt modelId="{6885AD1C-89A3-4C48-A5BB-095F02D539A1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формування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знань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про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історію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держави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,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державні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символи</a:t>
          </a:r>
          <a:endParaRPr lang="ru-RU" sz="2000" i="1" dirty="0">
            <a:solidFill>
              <a:schemeClr val="accent6">
                <a:lumMod val="25000"/>
              </a:schemeClr>
            </a:solidFill>
          </a:endParaRPr>
        </a:p>
      </dgm:t>
    </dgm:pt>
    <dgm:pt modelId="{41B1AD7C-D0A0-4421-B6E6-47CA931CB9BD}" type="parTrans" cxnId="{D84EF57A-3758-47F5-BD7C-8319D670A12A}">
      <dgm:prSet/>
      <dgm:spPr/>
      <dgm:t>
        <a:bodyPr/>
        <a:lstStyle/>
        <a:p>
          <a:endParaRPr lang="ru-RU"/>
        </a:p>
      </dgm:t>
    </dgm:pt>
    <dgm:pt modelId="{85D9ACBC-48FF-47FB-B256-80B3AFDA8370}" type="sibTrans" cxnId="{D84EF57A-3758-47F5-BD7C-8319D670A12A}">
      <dgm:prSet/>
      <dgm:spPr/>
      <dgm:t>
        <a:bodyPr/>
        <a:lstStyle/>
        <a:p>
          <a:endParaRPr lang="ru-RU"/>
        </a:p>
      </dgm:t>
    </dgm:pt>
    <dgm:pt modelId="{9357A0CC-0D22-4B91-BD86-A17F730685C0}">
      <dgm:prSet phldrT="[Текст]" custT="1"/>
      <dgm:spPr/>
      <dgm:t>
        <a:bodyPr/>
        <a:lstStyle/>
        <a:p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формування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знань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 про </a:t>
          </a:r>
          <a:r>
            <a:rPr kumimoji="0" lang="ru-RU" sz="2000" b="1" i="1" u="none" strike="noStrike" cap="none" normalizeH="0" baseline="0" dirty="0" err="1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людство</a:t>
          </a:r>
          <a:r>
            <a:rPr kumimoji="0" lang="ru-RU" sz="2000" b="1" i="1" u="none" strike="noStrike" cap="none" normalizeH="0" baseline="0" dirty="0" smtClean="0">
              <a:ln/>
              <a:solidFill>
                <a:schemeClr val="accent6">
                  <a:lumMod val="2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rPr>
            <a:t>.</a:t>
          </a:r>
          <a:endParaRPr lang="ru-RU" sz="2000" i="1" dirty="0">
            <a:solidFill>
              <a:schemeClr val="accent6">
                <a:lumMod val="25000"/>
              </a:schemeClr>
            </a:solidFill>
          </a:endParaRPr>
        </a:p>
      </dgm:t>
    </dgm:pt>
    <dgm:pt modelId="{EE4AE45E-1013-4630-967B-ADA0036E2A64}" type="parTrans" cxnId="{191FE023-4083-43F3-9B0E-6525B7B14188}">
      <dgm:prSet/>
      <dgm:spPr/>
      <dgm:t>
        <a:bodyPr/>
        <a:lstStyle/>
        <a:p>
          <a:endParaRPr lang="ru-RU"/>
        </a:p>
      </dgm:t>
    </dgm:pt>
    <dgm:pt modelId="{01EA1BD9-68C5-4BFD-8BFB-746547B61671}" type="sibTrans" cxnId="{191FE023-4083-43F3-9B0E-6525B7B14188}">
      <dgm:prSet/>
      <dgm:spPr/>
      <dgm:t>
        <a:bodyPr/>
        <a:lstStyle/>
        <a:p>
          <a:endParaRPr lang="ru-RU"/>
        </a:p>
      </dgm:t>
    </dgm:pt>
    <dgm:pt modelId="{8930AE26-3D8C-4C64-9E15-18137B1FA838}" type="pres">
      <dgm:prSet presAssocID="{F1E2AE3D-E6F0-4513-BF27-3DB36A9E6D0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64BBE9-BDB3-47AF-A34E-FCE69AA62901}" type="pres">
      <dgm:prSet presAssocID="{169FB45B-8E40-456D-A5A2-A6A2E2591F3F}" presName="parentLin" presStyleCnt="0"/>
      <dgm:spPr/>
    </dgm:pt>
    <dgm:pt modelId="{E36EE9EF-5515-44B5-AA95-5FB6030A30C7}" type="pres">
      <dgm:prSet presAssocID="{169FB45B-8E40-456D-A5A2-A6A2E2591F3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9B4B716-2408-4235-87E0-DA5CB4118E4E}" type="pres">
      <dgm:prSet presAssocID="{169FB45B-8E40-456D-A5A2-A6A2E2591F3F}" presName="parentText" presStyleLbl="node1" presStyleIdx="0" presStyleCnt="5" custScaleX="200666" custScaleY="117968" custLinFactNeighborX="17647" custLinFactNeighborY="114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7F714-A83D-4CCF-B5D8-CEDEC98ED243}" type="pres">
      <dgm:prSet presAssocID="{169FB45B-8E40-456D-A5A2-A6A2E2591F3F}" presName="negativeSpace" presStyleCnt="0"/>
      <dgm:spPr/>
    </dgm:pt>
    <dgm:pt modelId="{15CCA3FC-068B-4A62-8178-DF0BB0501947}" type="pres">
      <dgm:prSet presAssocID="{169FB45B-8E40-456D-A5A2-A6A2E2591F3F}" presName="childText" presStyleLbl="conFgAcc1" presStyleIdx="0" presStyleCnt="5">
        <dgm:presLayoutVars>
          <dgm:bulletEnabled val="1"/>
        </dgm:presLayoutVars>
      </dgm:prSet>
      <dgm:spPr/>
    </dgm:pt>
    <dgm:pt modelId="{7FBAEA47-71ED-4FD3-9832-EE073ADFF1F7}" type="pres">
      <dgm:prSet presAssocID="{319EBEA0-D78D-4C68-8CEE-DA6E39A234C2}" presName="spaceBetweenRectangles" presStyleCnt="0"/>
      <dgm:spPr/>
    </dgm:pt>
    <dgm:pt modelId="{059B9869-3300-4512-9A02-0AA3B85A14B5}" type="pres">
      <dgm:prSet presAssocID="{EB087B95-10B2-48C6-9998-2ED375D7E191}" presName="parentLin" presStyleCnt="0"/>
      <dgm:spPr/>
    </dgm:pt>
    <dgm:pt modelId="{C3E6EA16-347D-4892-8F2A-2CABF81656A7}" type="pres">
      <dgm:prSet presAssocID="{EB087B95-10B2-48C6-9998-2ED375D7E19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AE3FD6A-4D23-472B-8857-79A80958C9BF}" type="pres">
      <dgm:prSet presAssocID="{EB087B95-10B2-48C6-9998-2ED375D7E191}" presName="parentText" presStyleLbl="node1" presStyleIdx="1" presStyleCnt="5" custLinFactNeighborX="-1961" custLinFactNeighborY="68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A40F7-106F-437B-9AAB-EF9BD345E5C2}" type="pres">
      <dgm:prSet presAssocID="{EB087B95-10B2-48C6-9998-2ED375D7E191}" presName="negativeSpace" presStyleCnt="0"/>
      <dgm:spPr/>
    </dgm:pt>
    <dgm:pt modelId="{65D0DD42-F4D0-421E-8B72-CBE2907645FD}" type="pres">
      <dgm:prSet presAssocID="{EB087B95-10B2-48C6-9998-2ED375D7E191}" presName="childText" presStyleLbl="conFgAcc1" presStyleIdx="1" presStyleCnt="5">
        <dgm:presLayoutVars>
          <dgm:bulletEnabled val="1"/>
        </dgm:presLayoutVars>
      </dgm:prSet>
      <dgm:spPr/>
    </dgm:pt>
    <dgm:pt modelId="{3FF125E0-2FA6-4C20-9F55-96DC82511F84}" type="pres">
      <dgm:prSet presAssocID="{1491B3B2-A0CB-46CD-A224-5A53CEC91752}" presName="spaceBetweenRectangles" presStyleCnt="0"/>
      <dgm:spPr/>
    </dgm:pt>
    <dgm:pt modelId="{2A4C6022-E70C-43FE-95FD-B4C30369A73C}" type="pres">
      <dgm:prSet presAssocID="{37886A7F-C7DB-4861-864E-026AC8713465}" presName="parentLin" presStyleCnt="0"/>
      <dgm:spPr/>
    </dgm:pt>
    <dgm:pt modelId="{E2F0F8E5-21CB-48DA-B807-D47A42F58DB7}" type="pres">
      <dgm:prSet presAssocID="{37886A7F-C7DB-4861-864E-026AC871346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0445E9E-D787-4811-9D8B-AA0343DF3F72}" type="pres">
      <dgm:prSet presAssocID="{37886A7F-C7DB-4861-864E-026AC8713465}" presName="parentText" presStyleLbl="node1" presStyleIdx="2" presStyleCnt="5" custScaleX="150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A0CEA-5B67-48C9-82E4-DBEABC5698B8}" type="pres">
      <dgm:prSet presAssocID="{37886A7F-C7DB-4861-864E-026AC8713465}" presName="negativeSpace" presStyleCnt="0"/>
      <dgm:spPr/>
    </dgm:pt>
    <dgm:pt modelId="{6969725A-1B71-4C30-BD8C-DDE95A70EBF6}" type="pres">
      <dgm:prSet presAssocID="{37886A7F-C7DB-4861-864E-026AC8713465}" presName="childText" presStyleLbl="conFgAcc1" presStyleIdx="2" presStyleCnt="5">
        <dgm:presLayoutVars>
          <dgm:bulletEnabled val="1"/>
        </dgm:presLayoutVars>
      </dgm:prSet>
      <dgm:spPr/>
    </dgm:pt>
    <dgm:pt modelId="{B069CEFF-D237-4861-8485-49519040BFE1}" type="pres">
      <dgm:prSet presAssocID="{7AC81CA5-0BDC-4203-AF40-07DDD057E4A9}" presName="spaceBetweenRectangles" presStyleCnt="0"/>
      <dgm:spPr/>
    </dgm:pt>
    <dgm:pt modelId="{B00384D8-D580-4BF5-B2B1-5234D83EA2D3}" type="pres">
      <dgm:prSet presAssocID="{6885AD1C-89A3-4C48-A5BB-095F02D539A1}" presName="parentLin" presStyleCnt="0"/>
      <dgm:spPr/>
    </dgm:pt>
    <dgm:pt modelId="{AD115E64-2813-4EFC-9433-6E12BCA8C43C}" type="pres">
      <dgm:prSet presAssocID="{6885AD1C-89A3-4C48-A5BB-095F02D539A1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37F407C-FB0E-4099-B30D-195DA1542CF4}" type="pres">
      <dgm:prSet presAssocID="{6885AD1C-89A3-4C48-A5BB-095F02D539A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59230-E47A-4C03-A6C4-60015F5067E4}" type="pres">
      <dgm:prSet presAssocID="{6885AD1C-89A3-4C48-A5BB-095F02D539A1}" presName="negativeSpace" presStyleCnt="0"/>
      <dgm:spPr/>
    </dgm:pt>
    <dgm:pt modelId="{7CD7BF1F-2EB2-4E09-92B1-20BB851E1BA3}" type="pres">
      <dgm:prSet presAssocID="{6885AD1C-89A3-4C48-A5BB-095F02D539A1}" presName="childText" presStyleLbl="conFgAcc1" presStyleIdx="3" presStyleCnt="5">
        <dgm:presLayoutVars>
          <dgm:bulletEnabled val="1"/>
        </dgm:presLayoutVars>
      </dgm:prSet>
      <dgm:spPr/>
    </dgm:pt>
    <dgm:pt modelId="{F3064CA0-6B08-48FC-BDC6-B19823854820}" type="pres">
      <dgm:prSet presAssocID="{85D9ACBC-48FF-47FB-B256-80B3AFDA8370}" presName="spaceBetweenRectangles" presStyleCnt="0"/>
      <dgm:spPr/>
    </dgm:pt>
    <dgm:pt modelId="{E9969722-AB79-4D53-9203-53A501BB5266}" type="pres">
      <dgm:prSet presAssocID="{9357A0CC-0D22-4B91-BD86-A17F730685C0}" presName="parentLin" presStyleCnt="0"/>
      <dgm:spPr/>
    </dgm:pt>
    <dgm:pt modelId="{EA6B311D-5901-471C-B970-EF73811554C8}" type="pres">
      <dgm:prSet presAssocID="{9357A0CC-0D22-4B91-BD86-A17F730685C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E26CF37-79E1-4B10-B8CF-59A55C405DC2}" type="pres">
      <dgm:prSet presAssocID="{9357A0CC-0D22-4B91-BD86-A17F730685C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5D2A8-D747-480C-B543-D73E373948DD}" type="pres">
      <dgm:prSet presAssocID="{9357A0CC-0D22-4B91-BD86-A17F730685C0}" presName="negativeSpace" presStyleCnt="0"/>
      <dgm:spPr/>
    </dgm:pt>
    <dgm:pt modelId="{D74F073F-DDCF-4563-A262-09EBC91FD48B}" type="pres">
      <dgm:prSet presAssocID="{9357A0CC-0D22-4B91-BD86-A17F730685C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6645038-F60D-4887-83C3-353B760AD214}" srcId="{F1E2AE3D-E6F0-4513-BF27-3DB36A9E6D01}" destId="{169FB45B-8E40-456D-A5A2-A6A2E2591F3F}" srcOrd="0" destOrd="0" parTransId="{8F4D8D10-B270-442A-A149-F4507DEBFA41}" sibTransId="{319EBEA0-D78D-4C68-8CEE-DA6E39A234C2}"/>
    <dgm:cxn modelId="{B0A50289-EE46-4A41-B258-77B971496B37}" type="presOf" srcId="{37886A7F-C7DB-4861-864E-026AC8713465}" destId="{90445E9E-D787-4811-9D8B-AA0343DF3F72}" srcOrd="1" destOrd="0" presId="urn:microsoft.com/office/officeart/2005/8/layout/list1"/>
    <dgm:cxn modelId="{D84EF57A-3758-47F5-BD7C-8319D670A12A}" srcId="{F1E2AE3D-E6F0-4513-BF27-3DB36A9E6D01}" destId="{6885AD1C-89A3-4C48-A5BB-095F02D539A1}" srcOrd="3" destOrd="0" parTransId="{41B1AD7C-D0A0-4421-B6E6-47CA931CB9BD}" sibTransId="{85D9ACBC-48FF-47FB-B256-80B3AFDA8370}"/>
    <dgm:cxn modelId="{6F5C0990-303F-432E-A8D5-52CB305E1A71}" srcId="{F1E2AE3D-E6F0-4513-BF27-3DB36A9E6D01}" destId="{EB087B95-10B2-48C6-9998-2ED375D7E191}" srcOrd="1" destOrd="0" parTransId="{4BA8A978-3036-4007-9315-164369D3642F}" sibTransId="{1491B3B2-A0CB-46CD-A224-5A53CEC91752}"/>
    <dgm:cxn modelId="{72D8955B-443D-4A56-A012-AC17375BDD39}" srcId="{F1E2AE3D-E6F0-4513-BF27-3DB36A9E6D01}" destId="{37886A7F-C7DB-4861-864E-026AC8713465}" srcOrd="2" destOrd="0" parTransId="{FB43B7CC-A0E9-4DA7-8294-BCF69412C79A}" sibTransId="{7AC81CA5-0BDC-4203-AF40-07DDD057E4A9}"/>
    <dgm:cxn modelId="{8F6FD73A-BD09-477F-AB75-637B7C1581D9}" type="presOf" srcId="{9357A0CC-0D22-4B91-BD86-A17F730685C0}" destId="{1E26CF37-79E1-4B10-B8CF-59A55C405DC2}" srcOrd="1" destOrd="0" presId="urn:microsoft.com/office/officeart/2005/8/layout/list1"/>
    <dgm:cxn modelId="{C8CDC0E5-35A0-4633-B807-AD1CD6B75484}" type="presOf" srcId="{169FB45B-8E40-456D-A5A2-A6A2E2591F3F}" destId="{E36EE9EF-5515-44B5-AA95-5FB6030A30C7}" srcOrd="0" destOrd="0" presId="urn:microsoft.com/office/officeart/2005/8/layout/list1"/>
    <dgm:cxn modelId="{40126936-6942-4BC0-9478-F6BCABACDC8B}" type="presOf" srcId="{EB087B95-10B2-48C6-9998-2ED375D7E191}" destId="{1AE3FD6A-4D23-472B-8857-79A80958C9BF}" srcOrd="1" destOrd="0" presId="urn:microsoft.com/office/officeart/2005/8/layout/list1"/>
    <dgm:cxn modelId="{B36B344C-15F4-442A-B442-55D417C1491D}" type="presOf" srcId="{6885AD1C-89A3-4C48-A5BB-095F02D539A1}" destId="{137F407C-FB0E-4099-B30D-195DA1542CF4}" srcOrd="1" destOrd="0" presId="urn:microsoft.com/office/officeart/2005/8/layout/list1"/>
    <dgm:cxn modelId="{191FE023-4083-43F3-9B0E-6525B7B14188}" srcId="{F1E2AE3D-E6F0-4513-BF27-3DB36A9E6D01}" destId="{9357A0CC-0D22-4B91-BD86-A17F730685C0}" srcOrd="4" destOrd="0" parTransId="{EE4AE45E-1013-4630-967B-ADA0036E2A64}" sibTransId="{01EA1BD9-68C5-4BFD-8BFB-746547B61671}"/>
    <dgm:cxn modelId="{86E18297-1536-46E4-81A8-DA545905D255}" type="presOf" srcId="{6885AD1C-89A3-4C48-A5BB-095F02D539A1}" destId="{AD115E64-2813-4EFC-9433-6E12BCA8C43C}" srcOrd="0" destOrd="0" presId="urn:microsoft.com/office/officeart/2005/8/layout/list1"/>
    <dgm:cxn modelId="{AAC37E3E-6E64-4C5E-897B-311BDD756D58}" type="presOf" srcId="{9357A0CC-0D22-4B91-BD86-A17F730685C0}" destId="{EA6B311D-5901-471C-B970-EF73811554C8}" srcOrd="0" destOrd="0" presId="urn:microsoft.com/office/officeart/2005/8/layout/list1"/>
    <dgm:cxn modelId="{099327D9-0822-4D65-86DA-98109EEA7D2C}" type="presOf" srcId="{EB087B95-10B2-48C6-9998-2ED375D7E191}" destId="{C3E6EA16-347D-4892-8F2A-2CABF81656A7}" srcOrd="0" destOrd="0" presId="urn:microsoft.com/office/officeart/2005/8/layout/list1"/>
    <dgm:cxn modelId="{E2091B26-3B61-43E1-B02D-D97A62C8F1B6}" type="presOf" srcId="{F1E2AE3D-E6F0-4513-BF27-3DB36A9E6D01}" destId="{8930AE26-3D8C-4C64-9E15-18137B1FA838}" srcOrd="0" destOrd="0" presId="urn:microsoft.com/office/officeart/2005/8/layout/list1"/>
    <dgm:cxn modelId="{8078D071-8469-4B89-A19E-5A0DC00E671E}" type="presOf" srcId="{37886A7F-C7DB-4861-864E-026AC8713465}" destId="{E2F0F8E5-21CB-48DA-B807-D47A42F58DB7}" srcOrd="0" destOrd="0" presId="urn:microsoft.com/office/officeart/2005/8/layout/list1"/>
    <dgm:cxn modelId="{38A65908-7658-4423-9946-B0DA036995DE}" type="presOf" srcId="{169FB45B-8E40-456D-A5A2-A6A2E2591F3F}" destId="{39B4B716-2408-4235-87E0-DA5CB4118E4E}" srcOrd="1" destOrd="0" presId="urn:microsoft.com/office/officeart/2005/8/layout/list1"/>
    <dgm:cxn modelId="{8B678D47-1DE5-4DE9-AC54-ADF34B80AED2}" type="presParOf" srcId="{8930AE26-3D8C-4C64-9E15-18137B1FA838}" destId="{4264BBE9-BDB3-47AF-A34E-FCE69AA62901}" srcOrd="0" destOrd="0" presId="urn:microsoft.com/office/officeart/2005/8/layout/list1"/>
    <dgm:cxn modelId="{1E72C2C8-8445-4D92-991B-BEE23A93A7F6}" type="presParOf" srcId="{4264BBE9-BDB3-47AF-A34E-FCE69AA62901}" destId="{E36EE9EF-5515-44B5-AA95-5FB6030A30C7}" srcOrd="0" destOrd="0" presId="urn:microsoft.com/office/officeart/2005/8/layout/list1"/>
    <dgm:cxn modelId="{A9D39EBC-C7EA-46AC-8492-84535E7A2800}" type="presParOf" srcId="{4264BBE9-BDB3-47AF-A34E-FCE69AA62901}" destId="{39B4B716-2408-4235-87E0-DA5CB4118E4E}" srcOrd="1" destOrd="0" presId="urn:microsoft.com/office/officeart/2005/8/layout/list1"/>
    <dgm:cxn modelId="{06F6FD46-C536-4F67-B95F-FF6F272C90A2}" type="presParOf" srcId="{8930AE26-3D8C-4C64-9E15-18137B1FA838}" destId="{C767F714-A83D-4CCF-B5D8-CEDEC98ED243}" srcOrd="1" destOrd="0" presId="urn:microsoft.com/office/officeart/2005/8/layout/list1"/>
    <dgm:cxn modelId="{04B8A74E-E53A-49CB-B4FC-D490AC8FC5EF}" type="presParOf" srcId="{8930AE26-3D8C-4C64-9E15-18137B1FA838}" destId="{15CCA3FC-068B-4A62-8178-DF0BB0501947}" srcOrd="2" destOrd="0" presId="urn:microsoft.com/office/officeart/2005/8/layout/list1"/>
    <dgm:cxn modelId="{6AC26ECF-061C-4945-95D0-44CE317C634E}" type="presParOf" srcId="{8930AE26-3D8C-4C64-9E15-18137B1FA838}" destId="{7FBAEA47-71ED-4FD3-9832-EE073ADFF1F7}" srcOrd="3" destOrd="0" presId="urn:microsoft.com/office/officeart/2005/8/layout/list1"/>
    <dgm:cxn modelId="{5D5A3FFF-5F00-446A-9A87-817E3BFF974A}" type="presParOf" srcId="{8930AE26-3D8C-4C64-9E15-18137B1FA838}" destId="{059B9869-3300-4512-9A02-0AA3B85A14B5}" srcOrd="4" destOrd="0" presId="urn:microsoft.com/office/officeart/2005/8/layout/list1"/>
    <dgm:cxn modelId="{3E0E2FB7-4C4C-4D29-805B-84D9E001A679}" type="presParOf" srcId="{059B9869-3300-4512-9A02-0AA3B85A14B5}" destId="{C3E6EA16-347D-4892-8F2A-2CABF81656A7}" srcOrd="0" destOrd="0" presId="urn:microsoft.com/office/officeart/2005/8/layout/list1"/>
    <dgm:cxn modelId="{430FC63F-CFE3-403D-BDE0-4DFEDB8B638C}" type="presParOf" srcId="{059B9869-3300-4512-9A02-0AA3B85A14B5}" destId="{1AE3FD6A-4D23-472B-8857-79A80958C9BF}" srcOrd="1" destOrd="0" presId="urn:microsoft.com/office/officeart/2005/8/layout/list1"/>
    <dgm:cxn modelId="{1C055120-A638-4757-ADD6-D46EE0D54029}" type="presParOf" srcId="{8930AE26-3D8C-4C64-9E15-18137B1FA838}" destId="{B75A40F7-106F-437B-9AAB-EF9BD345E5C2}" srcOrd="5" destOrd="0" presId="urn:microsoft.com/office/officeart/2005/8/layout/list1"/>
    <dgm:cxn modelId="{94E9E19B-24AC-4C3E-BEB9-C8E69BDF688C}" type="presParOf" srcId="{8930AE26-3D8C-4C64-9E15-18137B1FA838}" destId="{65D0DD42-F4D0-421E-8B72-CBE2907645FD}" srcOrd="6" destOrd="0" presId="urn:microsoft.com/office/officeart/2005/8/layout/list1"/>
    <dgm:cxn modelId="{1D7E96B3-66B0-4FC7-98CA-489F4A2AB032}" type="presParOf" srcId="{8930AE26-3D8C-4C64-9E15-18137B1FA838}" destId="{3FF125E0-2FA6-4C20-9F55-96DC82511F84}" srcOrd="7" destOrd="0" presId="urn:microsoft.com/office/officeart/2005/8/layout/list1"/>
    <dgm:cxn modelId="{483941BD-912E-475D-9370-9D29AECE67A2}" type="presParOf" srcId="{8930AE26-3D8C-4C64-9E15-18137B1FA838}" destId="{2A4C6022-E70C-43FE-95FD-B4C30369A73C}" srcOrd="8" destOrd="0" presId="urn:microsoft.com/office/officeart/2005/8/layout/list1"/>
    <dgm:cxn modelId="{48A68A8F-1F44-4B84-B33B-9D68D0D852A3}" type="presParOf" srcId="{2A4C6022-E70C-43FE-95FD-B4C30369A73C}" destId="{E2F0F8E5-21CB-48DA-B807-D47A42F58DB7}" srcOrd="0" destOrd="0" presId="urn:microsoft.com/office/officeart/2005/8/layout/list1"/>
    <dgm:cxn modelId="{DE3B8E77-DD8B-4C07-A10A-A8881D2BF952}" type="presParOf" srcId="{2A4C6022-E70C-43FE-95FD-B4C30369A73C}" destId="{90445E9E-D787-4811-9D8B-AA0343DF3F72}" srcOrd="1" destOrd="0" presId="urn:microsoft.com/office/officeart/2005/8/layout/list1"/>
    <dgm:cxn modelId="{9E7B7BEA-9AC5-46C4-B0BD-A233A3A74F43}" type="presParOf" srcId="{8930AE26-3D8C-4C64-9E15-18137B1FA838}" destId="{0DDA0CEA-5B67-48C9-82E4-DBEABC5698B8}" srcOrd="9" destOrd="0" presId="urn:microsoft.com/office/officeart/2005/8/layout/list1"/>
    <dgm:cxn modelId="{07665585-1961-4706-A9C9-1AFDBEBEEB17}" type="presParOf" srcId="{8930AE26-3D8C-4C64-9E15-18137B1FA838}" destId="{6969725A-1B71-4C30-BD8C-DDE95A70EBF6}" srcOrd="10" destOrd="0" presId="urn:microsoft.com/office/officeart/2005/8/layout/list1"/>
    <dgm:cxn modelId="{9E3A9A7D-8856-4CB8-835A-D33254C66A7E}" type="presParOf" srcId="{8930AE26-3D8C-4C64-9E15-18137B1FA838}" destId="{B069CEFF-D237-4861-8485-49519040BFE1}" srcOrd="11" destOrd="0" presId="urn:microsoft.com/office/officeart/2005/8/layout/list1"/>
    <dgm:cxn modelId="{7E1AE219-7CFD-4036-8E93-D24186E9292A}" type="presParOf" srcId="{8930AE26-3D8C-4C64-9E15-18137B1FA838}" destId="{B00384D8-D580-4BF5-B2B1-5234D83EA2D3}" srcOrd="12" destOrd="0" presId="urn:microsoft.com/office/officeart/2005/8/layout/list1"/>
    <dgm:cxn modelId="{EF8D313D-7920-4498-A778-76170A94E3E4}" type="presParOf" srcId="{B00384D8-D580-4BF5-B2B1-5234D83EA2D3}" destId="{AD115E64-2813-4EFC-9433-6E12BCA8C43C}" srcOrd="0" destOrd="0" presId="urn:microsoft.com/office/officeart/2005/8/layout/list1"/>
    <dgm:cxn modelId="{EE618862-7995-44FF-A2B0-A1F4A0028F06}" type="presParOf" srcId="{B00384D8-D580-4BF5-B2B1-5234D83EA2D3}" destId="{137F407C-FB0E-4099-B30D-195DA1542CF4}" srcOrd="1" destOrd="0" presId="urn:microsoft.com/office/officeart/2005/8/layout/list1"/>
    <dgm:cxn modelId="{6615856D-B1D3-4FE3-9542-8B919659DB00}" type="presParOf" srcId="{8930AE26-3D8C-4C64-9E15-18137B1FA838}" destId="{F9D59230-E47A-4C03-A6C4-60015F5067E4}" srcOrd="13" destOrd="0" presId="urn:microsoft.com/office/officeart/2005/8/layout/list1"/>
    <dgm:cxn modelId="{0BDF2121-CB81-4410-9686-270DC10A0F32}" type="presParOf" srcId="{8930AE26-3D8C-4C64-9E15-18137B1FA838}" destId="{7CD7BF1F-2EB2-4E09-92B1-20BB851E1BA3}" srcOrd="14" destOrd="0" presId="urn:microsoft.com/office/officeart/2005/8/layout/list1"/>
    <dgm:cxn modelId="{06D58D88-C2E3-4213-88BB-F5FE484928DF}" type="presParOf" srcId="{8930AE26-3D8C-4C64-9E15-18137B1FA838}" destId="{F3064CA0-6B08-48FC-BDC6-B19823854820}" srcOrd="15" destOrd="0" presId="urn:microsoft.com/office/officeart/2005/8/layout/list1"/>
    <dgm:cxn modelId="{5B4108A7-EB33-4354-BEC7-2FB90C46D979}" type="presParOf" srcId="{8930AE26-3D8C-4C64-9E15-18137B1FA838}" destId="{E9969722-AB79-4D53-9203-53A501BB5266}" srcOrd="16" destOrd="0" presId="urn:microsoft.com/office/officeart/2005/8/layout/list1"/>
    <dgm:cxn modelId="{7AF37F1F-7A27-4ED3-9801-5C1135F582B8}" type="presParOf" srcId="{E9969722-AB79-4D53-9203-53A501BB5266}" destId="{EA6B311D-5901-471C-B970-EF73811554C8}" srcOrd="0" destOrd="0" presId="urn:microsoft.com/office/officeart/2005/8/layout/list1"/>
    <dgm:cxn modelId="{30CB12A0-7707-47E0-9686-98088489AC63}" type="presParOf" srcId="{E9969722-AB79-4D53-9203-53A501BB5266}" destId="{1E26CF37-79E1-4B10-B8CF-59A55C405DC2}" srcOrd="1" destOrd="0" presId="urn:microsoft.com/office/officeart/2005/8/layout/list1"/>
    <dgm:cxn modelId="{9EFB3DED-0E0E-43FE-B379-55B1A187D4A5}" type="presParOf" srcId="{8930AE26-3D8C-4C64-9E15-18137B1FA838}" destId="{DB15D2A8-D747-480C-B543-D73E373948DD}" srcOrd="17" destOrd="0" presId="urn:microsoft.com/office/officeart/2005/8/layout/list1"/>
    <dgm:cxn modelId="{C3C99650-420F-4798-92BF-60AE2A3C851E}" type="presParOf" srcId="{8930AE26-3D8C-4C64-9E15-18137B1FA838}" destId="{D74F073F-DDCF-4563-A262-09EBC91FD48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2285C6-8A9B-4F7C-9F51-601EBAA71C3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0750C-07EB-4EF5-BFF4-7539EE5D20A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err="1" smtClean="0"/>
            <a:t>інтелектуальна</a:t>
          </a:r>
          <a:r>
            <a:rPr lang="ru-RU" sz="1200" dirty="0" smtClean="0"/>
            <a:t> </a:t>
          </a:r>
          <a:r>
            <a:rPr lang="ru-RU" sz="1200" dirty="0" err="1" smtClean="0"/>
            <a:t>гра</a:t>
          </a:r>
          <a:r>
            <a:rPr lang="ru-RU" sz="1200" dirty="0" smtClean="0"/>
            <a:t>, </a:t>
          </a:r>
          <a:r>
            <a:rPr lang="ru-RU" sz="1200" dirty="0" err="1" smtClean="0"/>
            <a:t>рольова</a:t>
          </a:r>
          <a:r>
            <a:rPr lang="ru-RU" sz="1200" dirty="0" smtClean="0"/>
            <a:t> </a:t>
          </a:r>
          <a:r>
            <a:rPr lang="ru-RU" sz="1200" dirty="0" err="1" smtClean="0"/>
            <a:t>гра</a:t>
          </a:r>
          <a:r>
            <a:rPr lang="ru-RU" sz="1200" dirty="0" smtClean="0"/>
            <a:t>, </a:t>
          </a:r>
          <a:r>
            <a:rPr lang="ru-RU" sz="1200" dirty="0" err="1" smtClean="0"/>
            <a:t>вікторина,конкурс-інсценізація</a:t>
          </a:r>
          <a:r>
            <a:rPr lang="ru-RU" sz="1200" dirty="0" smtClean="0"/>
            <a:t>, </a:t>
          </a:r>
          <a:r>
            <a:rPr lang="ru-RU" sz="1200" dirty="0" err="1" smtClean="0"/>
            <a:t>конкурсна</a:t>
          </a:r>
          <a:r>
            <a:rPr lang="ru-RU" sz="1200" dirty="0" smtClean="0"/>
            <a:t> </a:t>
          </a:r>
          <a:r>
            <a:rPr lang="ru-RU" sz="1200" dirty="0" err="1" smtClean="0"/>
            <a:t>програма</a:t>
          </a:r>
          <a:endParaRPr lang="ru-RU" sz="1200" dirty="0"/>
        </a:p>
      </dgm:t>
    </dgm:pt>
    <dgm:pt modelId="{87224D01-E93C-4169-99FE-A4B86801012C}" type="parTrans" cxnId="{610F9B2E-1EFD-4D52-8E4E-EE2E333FA77F}">
      <dgm:prSet/>
      <dgm:spPr/>
      <dgm:t>
        <a:bodyPr/>
        <a:lstStyle/>
        <a:p>
          <a:endParaRPr lang="ru-RU"/>
        </a:p>
      </dgm:t>
    </dgm:pt>
    <dgm:pt modelId="{03D9E267-0CDE-4E83-8CD6-CD89FFA1E1B6}" type="sibTrans" cxnId="{610F9B2E-1EFD-4D52-8E4E-EE2E333FA77F}">
      <dgm:prSet/>
      <dgm:spPr/>
      <dgm:t>
        <a:bodyPr/>
        <a:lstStyle/>
        <a:p>
          <a:endParaRPr lang="ru-RU"/>
        </a:p>
      </dgm:t>
    </dgm:pt>
    <dgm:pt modelId="{A7F9511D-24B0-4DC3-929A-8C8DBE0C792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err="1" smtClean="0"/>
            <a:t>колективна</a:t>
          </a:r>
          <a:r>
            <a:rPr lang="ru-RU" sz="1200" dirty="0" smtClean="0"/>
            <a:t> </a:t>
          </a:r>
          <a:r>
            <a:rPr lang="ru-RU" sz="1200" dirty="0" err="1" smtClean="0"/>
            <a:t>творча</a:t>
          </a:r>
          <a:r>
            <a:rPr lang="ru-RU" sz="1200" dirty="0" smtClean="0"/>
            <a:t> справа (КТС), </a:t>
          </a:r>
          <a:r>
            <a:rPr lang="ru-RU" sz="1200" dirty="0" err="1" smtClean="0"/>
            <a:t>випуск</a:t>
          </a:r>
          <a:r>
            <a:rPr lang="ru-RU" sz="1200" dirty="0" smtClean="0"/>
            <a:t> </a:t>
          </a:r>
          <a:r>
            <a:rPr lang="ru-RU" sz="1200" dirty="0" err="1" smtClean="0"/>
            <a:t>газети</a:t>
          </a:r>
          <a:r>
            <a:rPr lang="ru-RU" sz="1200" dirty="0" smtClean="0"/>
            <a:t>,</a:t>
          </a:r>
        </a:p>
        <a:p>
          <a:r>
            <a:rPr lang="ru-RU" sz="1200" dirty="0" smtClean="0"/>
            <a:t>фоторепортаж</a:t>
          </a:r>
          <a:endParaRPr lang="ru-RU" sz="1200" dirty="0"/>
        </a:p>
      </dgm:t>
    </dgm:pt>
    <dgm:pt modelId="{D6C84A4A-7F43-46F3-BB87-564C138BCD01}" type="parTrans" cxnId="{CBBC112E-8E16-4102-8970-0DC52560E5F6}">
      <dgm:prSet/>
      <dgm:spPr/>
      <dgm:t>
        <a:bodyPr/>
        <a:lstStyle/>
        <a:p>
          <a:endParaRPr lang="ru-RU"/>
        </a:p>
      </dgm:t>
    </dgm:pt>
    <dgm:pt modelId="{416B92E7-FFFB-4DA0-A6B8-746EC903D526}" type="sibTrans" cxnId="{CBBC112E-8E16-4102-8970-0DC52560E5F6}">
      <dgm:prSet/>
      <dgm:spPr/>
      <dgm:t>
        <a:bodyPr/>
        <a:lstStyle/>
        <a:p>
          <a:endParaRPr lang="ru-RU"/>
        </a:p>
      </dgm:t>
    </dgm:pt>
    <dgm:pt modelId="{6A47642E-80C3-434A-91E6-C90E4592C02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dirty="0" err="1" smtClean="0"/>
            <a:t>свято-презентація</a:t>
          </a:r>
          <a:r>
            <a:rPr lang="ru-RU" sz="1100" dirty="0" smtClean="0"/>
            <a:t>, </a:t>
          </a:r>
          <a:r>
            <a:rPr lang="ru-RU" sz="1100" dirty="0" err="1" smtClean="0"/>
            <a:t>усний</a:t>
          </a:r>
          <a:r>
            <a:rPr lang="ru-RU" sz="1100" dirty="0" smtClean="0"/>
            <a:t> журнал </a:t>
          </a:r>
          <a:endParaRPr lang="ru-RU" sz="1100" dirty="0"/>
        </a:p>
      </dgm:t>
    </dgm:pt>
    <dgm:pt modelId="{07741C18-27B2-4462-A2A0-3FDDA27CBBF3}" type="parTrans" cxnId="{1DC74A4E-1DF4-4979-9BA5-41965C9B42DE}">
      <dgm:prSet/>
      <dgm:spPr/>
      <dgm:t>
        <a:bodyPr/>
        <a:lstStyle/>
        <a:p>
          <a:endParaRPr lang="ru-RU"/>
        </a:p>
      </dgm:t>
    </dgm:pt>
    <dgm:pt modelId="{BE508449-56ED-45EA-BE07-5B0B8BBC1981}" type="sibTrans" cxnId="{1DC74A4E-1DF4-4979-9BA5-41965C9B42DE}">
      <dgm:prSet/>
      <dgm:spPr/>
      <dgm:t>
        <a:bodyPr/>
        <a:lstStyle/>
        <a:p>
          <a:endParaRPr lang="ru-RU"/>
        </a:p>
      </dgm:t>
    </dgm:pt>
    <dgm:pt modelId="{055FC369-58B7-41CD-9D82-418796EC206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 </a:t>
          </a:r>
          <a:r>
            <a:rPr lang="ru-RU" sz="1200" dirty="0" err="1" smtClean="0"/>
            <a:t>виставка-конкурс</a:t>
          </a:r>
          <a:r>
            <a:rPr lang="ru-RU" sz="1200" dirty="0" smtClean="0"/>
            <a:t>, </a:t>
          </a:r>
          <a:r>
            <a:rPr lang="ru-RU" sz="1200" dirty="0" err="1" smtClean="0"/>
            <a:t>ведення</a:t>
          </a:r>
          <a:r>
            <a:rPr lang="ru-RU" sz="1200" dirty="0" smtClean="0"/>
            <a:t> </a:t>
          </a:r>
          <a:r>
            <a:rPr lang="ru-RU" sz="1200" dirty="0" err="1" smtClean="0"/>
            <a:t>літопису</a:t>
          </a:r>
          <a:r>
            <a:rPr lang="ru-RU" sz="1200" dirty="0" smtClean="0"/>
            <a:t> </a:t>
          </a:r>
          <a:r>
            <a:rPr lang="ru-RU" sz="1200" dirty="0" err="1" smtClean="0"/>
            <a:t>класного</a:t>
          </a:r>
          <a:r>
            <a:rPr lang="ru-RU" sz="1200" dirty="0" smtClean="0"/>
            <a:t> </a:t>
          </a:r>
          <a:r>
            <a:rPr lang="ru-RU" sz="1200" dirty="0" err="1" smtClean="0"/>
            <a:t>колективу</a:t>
          </a:r>
          <a:endParaRPr lang="ru-RU" sz="1200" dirty="0"/>
        </a:p>
      </dgm:t>
    </dgm:pt>
    <dgm:pt modelId="{75CAB0E1-C750-4D9A-918D-E07D4B86B1F1}" type="parTrans" cxnId="{0882AFF0-4A33-4BCC-8C03-36180733B270}">
      <dgm:prSet/>
      <dgm:spPr/>
      <dgm:t>
        <a:bodyPr/>
        <a:lstStyle/>
        <a:p>
          <a:endParaRPr lang="ru-RU"/>
        </a:p>
      </dgm:t>
    </dgm:pt>
    <dgm:pt modelId="{1FA21D42-C879-44D7-88E1-51089560AFE7}" type="sibTrans" cxnId="{0882AFF0-4A33-4BCC-8C03-36180733B270}">
      <dgm:prSet/>
      <dgm:spPr/>
      <dgm:t>
        <a:bodyPr/>
        <a:lstStyle/>
        <a:p>
          <a:endParaRPr lang="ru-RU"/>
        </a:p>
      </dgm:t>
    </dgm:pt>
    <dgm:pt modelId="{2D2C3D83-0089-4450-86A6-422832F82A67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година </a:t>
          </a:r>
          <a:r>
            <a:rPr lang="ru-RU" dirty="0" err="1" smtClean="0"/>
            <a:t>спілкування</a:t>
          </a:r>
          <a:r>
            <a:rPr lang="ru-RU" dirty="0" smtClean="0"/>
            <a:t>, </a:t>
          </a:r>
          <a:r>
            <a:rPr lang="ru-RU" dirty="0" err="1" smtClean="0"/>
            <a:t>класні</a:t>
          </a:r>
          <a:r>
            <a:rPr lang="ru-RU" dirty="0" smtClean="0"/>
            <a:t> </a:t>
          </a:r>
          <a:r>
            <a:rPr lang="ru-RU" dirty="0" err="1" smtClean="0"/>
            <a:t>збори</a:t>
          </a:r>
          <a:r>
            <a:rPr lang="ru-RU" dirty="0" smtClean="0"/>
            <a:t>, </a:t>
          </a:r>
          <a:r>
            <a:rPr lang="ru-RU" dirty="0" err="1" smtClean="0"/>
            <a:t>година</a:t>
          </a:r>
          <a:r>
            <a:rPr lang="ru-RU" dirty="0" smtClean="0"/>
            <a:t> </a:t>
          </a:r>
          <a:r>
            <a:rPr lang="ru-RU" dirty="0" err="1" smtClean="0"/>
            <a:t>класного</a:t>
          </a:r>
          <a:r>
            <a:rPr lang="ru-RU" dirty="0" smtClean="0"/>
            <a:t> </a:t>
          </a:r>
          <a:r>
            <a:rPr lang="ru-RU" dirty="0" err="1" smtClean="0"/>
            <a:t>керівника</a:t>
          </a:r>
          <a:endParaRPr lang="ru-RU" dirty="0"/>
        </a:p>
      </dgm:t>
    </dgm:pt>
    <dgm:pt modelId="{4E8A9B77-3F5D-4986-91CB-CD240876C0B4}" type="parTrans" cxnId="{5E484687-A7AF-4E4E-89E7-3A2B142D77AA}">
      <dgm:prSet/>
      <dgm:spPr/>
      <dgm:t>
        <a:bodyPr/>
        <a:lstStyle/>
        <a:p>
          <a:endParaRPr lang="ru-RU"/>
        </a:p>
      </dgm:t>
    </dgm:pt>
    <dgm:pt modelId="{69EC0561-6BAC-487C-97CC-2F1A9275879C}" type="sibTrans" cxnId="{5E484687-A7AF-4E4E-89E7-3A2B142D77AA}">
      <dgm:prSet/>
      <dgm:spPr/>
      <dgm:t>
        <a:bodyPr/>
        <a:lstStyle/>
        <a:p>
          <a:endParaRPr lang="ru-RU"/>
        </a:p>
      </dgm:t>
    </dgm:pt>
    <dgm:pt modelId="{681592B4-1C41-4754-B783-53B237109DC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err="1" smtClean="0"/>
            <a:t>акція</a:t>
          </a:r>
          <a:r>
            <a:rPr lang="ru-RU" sz="1200" dirty="0" smtClean="0"/>
            <a:t> (</a:t>
          </a:r>
          <a:r>
            <a:rPr lang="ru-RU" sz="1200" dirty="0" err="1" smtClean="0"/>
            <a:t>милосердя</a:t>
          </a:r>
          <a:r>
            <a:rPr lang="ru-RU" sz="1200" dirty="0" smtClean="0"/>
            <a:t>), анкета думок, </a:t>
          </a:r>
          <a:r>
            <a:rPr lang="ru-RU" sz="1200" dirty="0" err="1" smtClean="0"/>
            <a:t>зустріч</a:t>
          </a:r>
          <a:r>
            <a:rPr lang="ru-RU" sz="1200" dirty="0" smtClean="0"/>
            <a:t>, </a:t>
          </a:r>
          <a:r>
            <a:rPr lang="ru-RU" sz="1200" dirty="0" err="1" smtClean="0"/>
            <a:t>відверта</a:t>
          </a:r>
          <a:r>
            <a:rPr lang="ru-RU" sz="1200" dirty="0" smtClean="0"/>
            <a:t> </a:t>
          </a:r>
          <a:r>
            <a:rPr lang="ru-RU" sz="1200" dirty="0" err="1" smtClean="0"/>
            <a:t>розмова</a:t>
          </a:r>
          <a:r>
            <a:rPr lang="ru-RU" sz="1200" dirty="0" smtClean="0"/>
            <a:t>, </a:t>
          </a:r>
          <a:endParaRPr lang="ru-RU" sz="1200" dirty="0"/>
        </a:p>
      </dgm:t>
    </dgm:pt>
    <dgm:pt modelId="{AE685DF7-F1E4-4906-9446-6665E4F246FA}" type="parTrans" cxnId="{AC4B180D-D4DE-4C21-9700-08427EFBF461}">
      <dgm:prSet/>
      <dgm:spPr/>
      <dgm:t>
        <a:bodyPr/>
        <a:lstStyle/>
        <a:p>
          <a:endParaRPr lang="ru-RU"/>
        </a:p>
      </dgm:t>
    </dgm:pt>
    <dgm:pt modelId="{DAD61804-CBC8-450B-B639-9F641DD8C6EA}" type="sibTrans" cxnId="{AC4B180D-D4DE-4C21-9700-08427EFBF461}">
      <dgm:prSet/>
      <dgm:spPr/>
      <dgm:t>
        <a:bodyPr/>
        <a:lstStyle/>
        <a:p>
          <a:endParaRPr lang="ru-RU"/>
        </a:p>
      </dgm:t>
    </dgm:pt>
    <dgm:pt modelId="{051EA359-6C91-4B0C-8A9D-1AFA233AF47E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Похід</a:t>
          </a:r>
          <a:r>
            <a:rPr lang="ru-RU" dirty="0" smtClean="0"/>
            <a:t>, </a:t>
          </a:r>
          <a:r>
            <a:rPr lang="ru-RU" dirty="0" err="1" smtClean="0"/>
            <a:t>екскурсія</a:t>
          </a:r>
          <a:r>
            <a:rPr lang="ru-RU" dirty="0" smtClean="0"/>
            <a:t>, </a:t>
          </a:r>
          <a:r>
            <a:rPr lang="ru-RU" dirty="0" err="1" smtClean="0"/>
            <a:t>прогулянка</a:t>
          </a:r>
          <a:endParaRPr lang="ru-RU" dirty="0"/>
        </a:p>
      </dgm:t>
    </dgm:pt>
    <dgm:pt modelId="{8F774E99-7920-4A51-ABA0-5FB22A161658}" type="parTrans" cxnId="{42F5B458-AB7C-44C2-B19E-69CCFBB9D475}">
      <dgm:prSet/>
      <dgm:spPr/>
      <dgm:t>
        <a:bodyPr/>
        <a:lstStyle/>
        <a:p>
          <a:endParaRPr lang="ru-RU"/>
        </a:p>
      </dgm:t>
    </dgm:pt>
    <dgm:pt modelId="{1E6DFA63-D9A1-4D27-80F5-EE53F8134BB7}" type="sibTrans" cxnId="{42F5B458-AB7C-44C2-B19E-69CCFBB9D475}">
      <dgm:prSet/>
      <dgm:spPr/>
      <dgm:t>
        <a:bodyPr/>
        <a:lstStyle/>
        <a:p>
          <a:endParaRPr lang="ru-RU"/>
        </a:p>
      </dgm:t>
    </dgm:pt>
    <dgm:pt modelId="{C819974A-E589-42EA-80A5-1F0440D0DC98}" type="pres">
      <dgm:prSet presAssocID="{042285C6-8A9B-4F7C-9F51-601EBAA71C3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0DAC8F-E0F6-41C1-B52A-525ADDCAF90B}" type="pres">
      <dgm:prSet presAssocID="{BC10750C-07EB-4EF5-BFF4-7539EE5D20A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0D41D-B467-4D93-8E34-F29AB899B353}" type="pres">
      <dgm:prSet presAssocID="{BC10750C-07EB-4EF5-BFF4-7539EE5D20A8}" presName="spNode" presStyleCnt="0"/>
      <dgm:spPr/>
    </dgm:pt>
    <dgm:pt modelId="{75CD5E9B-6C8F-47F0-927C-C20ACE30A69D}" type="pres">
      <dgm:prSet presAssocID="{03D9E267-0CDE-4E83-8CD6-CD89FFA1E1B6}" presName="sibTrans" presStyleLbl="sibTrans1D1" presStyleIdx="0" presStyleCnt="7"/>
      <dgm:spPr/>
      <dgm:t>
        <a:bodyPr/>
        <a:lstStyle/>
        <a:p>
          <a:endParaRPr lang="ru-RU"/>
        </a:p>
      </dgm:t>
    </dgm:pt>
    <dgm:pt modelId="{E037898A-3014-41DB-8102-CC63EC8B3098}" type="pres">
      <dgm:prSet presAssocID="{681592B4-1C41-4754-B783-53B237109DC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376D0-9446-418B-9970-16B4A2B34680}" type="pres">
      <dgm:prSet presAssocID="{681592B4-1C41-4754-B783-53B237109DCD}" presName="spNode" presStyleCnt="0"/>
      <dgm:spPr/>
    </dgm:pt>
    <dgm:pt modelId="{CDDFFBDB-A78A-463A-B7FD-1821036DBD04}" type="pres">
      <dgm:prSet presAssocID="{DAD61804-CBC8-450B-B639-9F641DD8C6EA}" presName="sibTrans" presStyleLbl="sibTrans1D1" presStyleIdx="1" presStyleCnt="7"/>
      <dgm:spPr/>
      <dgm:t>
        <a:bodyPr/>
        <a:lstStyle/>
        <a:p>
          <a:endParaRPr lang="ru-RU"/>
        </a:p>
      </dgm:t>
    </dgm:pt>
    <dgm:pt modelId="{7672FF5E-EFEA-4720-A3A5-D14528AF4EBF}" type="pres">
      <dgm:prSet presAssocID="{A7F9511D-24B0-4DC3-929A-8C8DBE0C792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B6D8A-4050-4500-BE45-3906938423DF}" type="pres">
      <dgm:prSet presAssocID="{A7F9511D-24B0-4DC3-929A-8C8DBE0C7928}" presName="spNode" presStyleCnt="0"/>
      <dgm:spPr/>
    </dgm:pt>
    <dgm:pt modelId="{30EC6EF1-3305-45E4-80D6-246F435DA681}" type="pres">
      <dgm:prSet presAssocID="{416B92E7-FFFB-4DA0-A6B8-746EC903D526}" presName="sibTrans" presStyleLbl="sibTrans1D1" presStyleIdx="2" presStyleCnt="7"/>
      <dgm:spPr/>
      <dgm:t>
        <a:bodyPr/>
        <a:lstStyle/>
        <a:p>
          <a:endParaRPr lang="ru-RU"/>
        </a:p>
      </dgm:t>
    </dgm:pt>
    <dgm:pt modelId="{DB2F1D21-2844-456E-8F1D-E28DEBD2E934}" type="pres">
      <dgm:prSet presAssocID="{6A47642E-80C3-434A-91E6-C90E4592C02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7F8CC-DBD5-4A4B-82AA-98A0245E4EE2}" type="pres">
      <dgm:prSet presAssocID="{6A47642E-80C3-434A-91E6-C90E4592C02C}" presName="spNode" presStyleCnt="0"/>
      <dgm:spPr/>
    </dgm:pt>
    <dgm:pt modelId="{970DE446-F270-4E9A-872E-18B53DFA71F0}" type="pres">
      <dgm:prSet presAssocID="{BE508449-56ED-45EA-BE07-5B0B8BBC1981}" presName="sibTrans" presStyleLbl="sibTrans1D1" presStyleIdx="3" presStyleCnt="7"/>
      <dgm:spPr/>
      <dgm:t>
        <a:bodyPr/>
        <a:lstStyle/>
        <a:p>
          <a:endParaRPr lang="ru-RU"/>
        </a:p>
      </dgm:t>
    </dgm:pt>
    <dgm:pt modelId="{07752322-D296-45A5-AC84-58BFE108E2CE}" type="pres">
      <dgm:prSet presAssocID="{055FC369-58B7-41CD-9D82-418796EC206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BC284-E637-4F5C-8E35-2C694A64BA00}" type="pres">
      <dgm:prSet presAssocID="{055FC369-58B7-41CD-9D82-418796EC206D}" presName="spNode" presStyleCnt="0"/>
      <dgm:spPr/>
    </dgm:pt>
    <dgm:pt modelId="{9961573C-C29B-4E23-8C26-E7E339B71BC2}" type="pres">
      <dgm:prSet presAssocID="{1FA21D42-C879-44D7-88E1-51089560AFE7}" presName="sibTrans" presStyleLbl="sibTrans1D1" presStyleIdx="4" presStyleCnt="7"/>
      <dgm:spPr/>
      <dgm:t>
        <a:bodyPr/>
        <a:lstStyle/>
        <a:p>
          <a:endParaRPr lang="ru-RU"/>
        </a:p>
      </dgm:t>
    </dgm:pt>
    <dgm:pt modelId="{E74C8404-E2F7-4D82-A47A-892DCE645498}" type="pres">
      <dgm:prSet presAssocID="{2D2C3D83-0089-4450-86A6-422832F82A6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3FF3C-0B85-46D8-A6C7-F86476ECB3FD}" type="pres">
      <dgm:prSet presAssocID="{2D2C3D83-0089-4450-86A6-422832F82A67}" presName="spNode" presStyleCnt="0"/>
      <dgm:spPr/>
    </dgm:pt>
    <dgm:pt modelId="{837F2181-F71C-4EF9-AEE1-C1EB77C3705A}" type="pres">
      <dgm:prSet presAssocID="{69EC0561-6BAC-487C-97CC-2F1A9275879C}" presName="sibTrans" presStyleLbl="sibTrans1D1" presStyleIdx="5" presStyleCnt="7"/>
      <dgm:spPr/>
      <dgm:t>
        <a:bodyPr/>
        <a:lstStyle/>
        <a:p>
          <a:endParaRPr lang="ru-RU"/>
        </a:p>
      </dgm:t>
    </dgm:pt>
    <dgm:pt modelId="{2DD259B0-A43A-4ECE-A5BB-E69DDB329F7E}" type="pres">
      <dgm:prSet presAssocID="{051EA359-6C91-4B0C-8A9D-1AFA233AF47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20101-E254-41DF-869F-DEC34E6B88D0}" type="pres">
      <dgm:prSet presAssocID="{051EA359-6C91-4B0C-8A9D-1AFA233AF47E}" presName="spNode" presStyleCnt="0"/>
      <dgm:spPr/>
    </dgm:pt>
    <dgm:pt modelId="{3CCE2850-10C3-4B9E-B9E5-F56173FE7483}" type="pres">
      <dgm:prSet presAssocID="{1E6DFA63-D9A1-4D27-80F5-EE53F8134BB7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703ED962-0439-4DE7-B75F-E5A324FAE252}" type="presOf" srcId="{055FC369-58B7-41CD-9D82-418796EC206D}" destId="{07752322-D296-45A5-AC84-58BFE108E2CE}" srcOrd="0" destOrd="0" presId="urn:microsoft.com/office/officeart/2005/8/layout/cycle6"/>
    <dgm:cxn modelId="{3B1375D4-3F00-42D6-ADC4-BBB97BC9D18A}" type="presOf" srcId="{416B92E7-FFFB-4DA0-A6B8-746EC903D526}" destId="{30EC6EF1-3305-45E4-80D6-246F435DA681}" srcOrd="0" destOrd="0" presId="urn:microsoft.com/office/officeart/2005/8/layout/cycle6"/>
    <dgm:cxn modelId="{17B6C7B7-3162-4064-B7F6-8823E64DFC1F}" type="presOf" srcId="{051EA359-6C91-4B0C-8A9D-1AFA233AF47E}" destId="{2DD259B0-A43A-4ECE-A5BB-E69DDB329F7E}" srcOrd="0" destOrd="0" presId="urn:microsoft.com/office/officeart/2005/8/layout/cycle6"/>
    <dgm:cxn modelId="{3F35FFB1-410C-40A5-9334-8498B49FE95E}" type="presOf" srcId="{69EC0561-6BAC-487C-97CC-2F1A9275879C}" destId="{837F2181-F71C-4EF9-AEE1-C1EB77C3705A}" srcOrd="0" destOrd="0" presId="urn:microsoft.com/office/officeart/2005/8/layout/cycle6"/>
    <dgm:cxn modelId="{E87DD622-AD9E-474E-A53A-62857CD88FAA}" type="presOf" srcId="{BC10750C-07EB-4EF5-BFF4-7539EE5D20A8}" destId="{120DAC8F-E0F6-41C1-B52A-525ADDCAF90B}" srcOrd="0" destOrd="0" presId="urn:microsoft.com/office/officeart/2005/8/layout/cycle6"/>
    <dgm:cxn modelId="{2C3B0313-1FD7-4C52-B253-6F5262363ED1}" type="presOf" srcId="{681592B4-1C41-4754-B783-53B237109DCD}" destId="{E037898A-3014-41DB-8102-CC63EC8B3098}" srcOrd="0" destOrd="0" presId="urn:microsoft.com/office/officeart/2005/8/layout/cycle6"/>
    <dgm:cxn modelId="{39F54F6C-2E22-49EB-9F4E-C88D667AD49F}" type="presOf" srcId="{DAD61804-CBC8-450B-B639-9F641DD8C6EA}" destId="{CDDFFBDB-A78A-463A-B7FD-1821036DBD04}" srcOrd="0" destOrd="0" presId="urn:microsoft.com/office/officeart/2005/8/layout/cycle6"/>
    <dgm:cxn modelId="{1B169A41-6B25-4631-98BC-F8B51E53D769}" type="presOf" srcId="{A7F9511D-24B0-4DC3-929A-8C8DBE0C7928}" destId="{7672FF5E-EFEA-4720-A3A5-D14528AF4EBF}" srcOrd="0" destOrd="0" presId="urn:microsoft.com/office/officeart/2005/8/layout/cycle6"/>
    <dgm:cxn modelId="{21C9B4F7-C3D2-4172-9D8C-2E0EDDF54D09}" type="presOf" srcId="{BE508449-56ED-45EA-BE07-5B0B8BBC1981}" destId="{970DE446-F270-4E9A-872E-18B53DFA71F0}" srcOrd="0" destOrd="0" presId="urn:microsoft.com/office/officeart/2005/8/layout/cycle6"/>
    <dgm:cxn modelId="{0882AFF0-4A33-4BCC-8C03-36180733B270}" srcId="{042285C6-8A9B-4F7C-9F51-601EBAA71C3A}" destId="{055FC369-58B7-41CD-9D82-418796EC206D}" srcOrd="4" destOrd="0" parTransId="{75CAB0E1-C750-4D9A-918D-E07D4B86B1F1}" sibTransId="{1FA21D42-C879-44D7-88E1-51089560AFE7}"/>
    <dgm:cxn modelId="{48929EC8-6610-4946-8F2B-17FBD4C77102}" type="presOf" srcId="{03D9E267-0CDE-4E83-8CD6-CD89FFA1E1B6}" destId="{75CD5E9B-6C8F-47F0-927C-C20ACE30A69D}" srcOrd="0" destOrd="0" presId="urn:microsoft.com/office/officeart/2005/8/layout/cycle6"/>
    <dgm:cxn modelId="{CBBC112E-8E16-4102-8970-0DC52560E5F6}" srcId="{042285C6-8A9B-4F7C-9F51-601EBAA71C3A}" destId="{A7F9511D-24B0-4DC3-929A-8C8DBE0C7928}" srcOrd="2" destOrd="0" parTransId="{D6C84A4A-7F43-46F3-BB87-564C138BCD01}" sibTransId="{416B92E7-FFFB-4DA0-A6B8-746EC903D526}"/>
    <dgm:cxn modelId="{610F9B2E-1EFD-4D52-8E4E-EE2E333FA77F}" srcId="{042285C6-8A9B-4F7C-9F51-601EBAA71C3A}" destId="{BC10750C-07EB-4EF5-BFF4-7539EE5D20A8}" srcOrd="0" destOrd="0" parTransId="{87224D01-E93C-4169-99FE-A4B86801012C}" sibTransId="{03D9E267-0CDE-4E83-8CD6-CD89FFA1E1B6}"/>
    <dgm:cxn modelId="{6DBE7EB5-E676-499D-8D99-0079897A7764}" type="presOf" srcId="{6A47642E-80C3-434A-91E6-C90E4592C02C}" destId="{DB2F1D21-2844-456E-8F1D-E28DEBD2E934}" srcOrd="0" destOrd="0" presId="urn:microsoft.com/office/officeart/2005/8/layout/cycle6"/>
    <dgm:cxn modelId="{ACA94305-DE9F-4EFE-9461-ED2C2EF3A50B}" type="presOf" srcId="{1FA21D42-C879-44D7-88E1-51089560AFE7}" destId="{9961573C-C29B-4E23-8C26-E7E339B71BC2}" srcOrd="0" destOrd="0" presId="urn:microsoft.com/office/officeart/2005/8/layout/cycle6"/>
    <dgm:cxn modelId="{9F922D82-EFF8-4874-B1C0-58A6D56EC010}" type="presOf" srcId="{2D2C3D83-0089-4450-86A6-422832F82A67}" destId="{E74C8404-E2F7-4D82-A47A-892DCE645498}" srcOrd="0" destOrd="0" presId="urn:microsoft.com/office/officeart/2005/8/layout/cycle6"/>
    <dgm:cxn modelId="{9B9C88EB-AB4E-4CEF-A268-1F5A9AC51C9F}" type="presOf" srcId="{1E6DFA63-D9A1-4D27-80F5-EE53F8134BB7}" destId="{3CCE2850-10C3-4B9E-B9E5-F56173FE7483}" srcOrd="0" destOrd="0" presId="urn:microsoft.com/office/officeart/2005/8/layout/cycle6"/>
    <dgm:cxn modelId="{42F5B458-AB7C-44C2-B19E-69CCFBB9D475}" srcId="{042285C6-8A9B-4F7C-9F51-601EBAA71C3A}" destId="{051EA359-6C91-4B0C-8A9D-1AFA233AF47E}" srcOrd="6" destOrd="0" parTransId="{8F774E99-7920-4A51-ABA0-5FB22A161658}" sibTransId="{1E6DFA63-D9A1-4D27-80F5-EE53F8134BB7}"/>
    <dgm:cxn modelId="{1DC74A4E-1DF4-4979-9BA5-41965C9B42DE}" srcId="{042285C6-8A9B-4F7C-9F51-601EBAA71C3A}" destId="{6A47642E-80C3-434A-91E6-C90E4592C02C}" srcOrd="3" destOrd="0" parTransId="{07741C18-27B2-4462-A2A0-3FDDA27CBBF3}" sibTransId="{BE508449-56ED-45EA-BE07-5B0B8BBC1981}"/>
    <dgm:cxn modelId="{AC4B180D-D4DE-4C21-9700-08427EFBF461}" srcId="{042285C6-8A9B-4F7C-9F51-601EBAA71C3A}" destId="{681592B4-1C41-4754-B783-53B237109DCD}" srcOrd="1" destOrd="0" parTransId="{AE685DF7-F1E4-4906-9446-6665E4F246FA}" sibTransId="{DAD61804-CBC8-450B-B639-9F641DD8C6EA}"/>
    <dgm:cxn modelId="{5E484687-A7AF-4E4E-89E7-3A2B142D77AA}" srcId="{042285C6-8A9B-4F7C-9F51-601EBAA71C3A}" destId="{2D2C3D83-0089-4450-86A6-422832F82A67}" srcOrd="5" destOrd="0" parTransId="{4E8A9B77-3F5D-4986-91CB-CD240876C0B4}" sibTransId="{69EC0561-6BAC-487C-97CC-2F1A9275879C}"/>
    <dgm:cxn modelId="{E53F7725-2547-41DB-8CA0-753E635D3802}" type="presOf" srcId="{042285C6-8A9B-4F7C-9F51-601EBAA71C3A}" destId="{C819974A-E589-42EA-80A5-1F0440D0DC98}" srcOrd="0" destOrd="0" presId="urn:microsoft.com/office/officeart/2005/8/layout/cycle6"/>
    <dgm:cxn modelId="{BDED8A35-18B8-48EA-ACEE-5AF0C27951B8}" type="presParOf" srcId="{C819974A-E589-42EA-80A5-1F0440D0DC98}" destId="{120DAC8F-E0F6-41C1-B52A-525ADDCAF90B}" srcOrd="0" destOrd="0" presId="urn:microsoft.com/office/officeart/2005/8/layout/cycle6"/>
    <dgm:cxn modelId="{2618F68A-CD15-45A4-8486-EE2858D90663}" type="presParOf" srcId="{C819974A-E589-42EA-80A5-1F0440D0DC98}" destId="{43E0D41D-B467-4D93-8E34-F29AB899B353}" srcOrd="1" destOrd="0" presId="urn:microsoft.com/office/officeart/2005/8/layout/cycle6"/>
    <dgm:cxn modelId="{72C0DAFF-865C-451D-9725-822C08F0B9CA}" type="presParOf" srcId="{C819974A-E589-42EA-80A5-1F0440D0DC98}" destId="{75CD5E9B-6C8F-47F0-927C-C20ACE30A69D}" srcOrd="2" destOrd="0" presId="urn:microsoft.com/office/officeart/2005/8/layout/cycle6"/>
    <dgm:cxn modelId="{0E8723F2-AFD6-460B-A059-F3E584DAE408}" type="presParOf" srcId="{C819974A-E589-42EA-80A5-1F0440D0DC98}" destId="{E037898A-3014-41DB-8102-CC63EC8B3098}" srcOrd="3" destOrd="0" presId="urn:microsoft.com/office/officeart/2005/8/layout/cycle6"/>
    <dgm:cxn modelId="{DCF6A969-10FA-4C8C-88B4-5ADCD01E1373}" type="presParOf" srcId="{C819974A-E589-42EA-80A5-1F0440D0DC98}" destId="{117376D0-9446-418B-9970-16B4A2B34680}" srcOrd="4" destOrd="0" presId="urn:microsoft.com/office/officeart/2005/8/layout/cycle6"/>
    <dgm:cxn modelId="{6FF7B31A-0DEF-4E95-A3E7-9A63E15FD6F8}" type="presParOf" srcId="{C819974A-E589-42EA-80A5-1F0440D0DC98}" destId="{CDDFFBDB-A78A-463A-B7FD-1821036DBD04}" srcOrd="5" destOrd="0" presId="urn:microsoft.com/office/officeart/2005/8/layout/cycle6"/>
    <dgm:cxn modelId="{62314836-B4AB-4A77-B03A-86CD343A7A15}" type="presParOf" srcId="{C819974A-E589-42EA-80A5-1F0440D0DC98}" destId="{7672FF5E-EFEA-4720-A3A5-D14528AF4EBF}" srcOrd="6" destOrd="0" presId="urn:microsoft.com/office/officeart/2005/8/layout/cycle6"/>
    <dgm:cxn modelId="{3E00456B-386A-4947-A862-0E9E10E566C7}" type="presParOf" srcId="{C819974A-E589-42EA-80A5-1F0440D0DC98}" destId="{175B6D8A-4050-4500-BE45-3906938423DF}" srcOrd="7" destOrd="0" presId="urn:microsoft.com/office/officeart/2005/8/layout/cycle6"/>
    <dgm:cxn modelId="{F38A5693-7B98-4757-A03E-BBBC7BF5F746}" type="presParOf" srcId="{C819974A-E589-42EA-80A5-1F0440D0DC98}" destId="{30EC6EF1-3305-45E4-80D6-246F435DA681}" srcOrd="8" destOrd="0" presId="urn:microsoft.com/office/officeart/2005/8/layout/cycle6"/>
    <dgm:cxn modelId="{81D56F6D-7D9D-4CC3-9E9C-931F082AC870}" type="presParOf" srcId="{C819974A-E589-42EA-80A5-1F0440D0DC98}" destId="{DB2F1D21-2844-456E-8F1D-E28DEBD2E934}" srcOrd="9" destOrd="0" presId="urn:microsoft.com/office/officeart/2005/8/layout/cycle6"/>
    <dgm:cxn modelId="{7F010D96-7BDA-4087-AD02-8AB7CBF64051}" type="presParOf" srcId="{C819974A-E589-42EA-80A5-1F0440D0DC98}" destId="{C567F8CC-DBD5-4A4B-82AA-98A0245E4EE2}" srcOrd="10" destOrd="0" presId="urn:microsoft.com/office/officeart/2005/8/layout/cycle6"/>
    <dgm:cxn modelId="{1DCE1FC4-BAB5-49D8-AC83-D7C459521FAD}" type="presParOf" srcId="{C819974A-E589-42EA-80A5-1F0440D0DC98}" destId="{970DE446-F270-4E9A-872E-18B53DFA71F0}" srcOrd="11" destOrd="0" presId="urn:microsoft.com/office/officeart/2005/8/layout/cycle6"/>
    <dgm:cxn modelId="{ED176515-1851-4E5B-9BCB-467AF5C40DF0}" type="presParOf" srcId="{C819974A-E589-42EA-80A5-1F0440D0DC98}" destId="{07752322-D296-45A5-AC84-58BFE108E2CE}" srcOrd="12" destOrd="0" presId="urn:microsoft.com/office/officeart/2005/8/layout/cycle6"/>
    <dgm:cxn modelId="{E2EB545A-DE80-4734-9A1A-91F73EAE76A1}" type="presParOf" srcId="{C819974A-E589-42EA-80A5-1F0440D0DC98}" destId="{280BC284-E637-4F5C-8E35-2C694A64BA00}" srcOrd="13" destOrd="0" presId="urn:microsoft.com/office/officeart/2005/8/layout/cycle6"/>
    <dgm:cxn modelId="{77705C2C-65D6-4B49-BDC2-78F3E9BE6B35}" type="presParOf" srcId="{C819974A-E589-42EA-80A5-1F0440D0DC98}" destId="{9961573C-C29B-4E23-8C26-E7E339B71BC2}" srcOrd="14" destOrd="0" presId="urn:microsoft.com/office/officeart/2005/8/layout/cycle6"/>
    <dgm:cxn modelId="{475BB14E-7370-4242-B601-F108394AD0DB}" type="presParOf" srcId="{C819974A-E589-42EA-80A5-1F0440D0DC98}" destId="{E74C8404-E2F7-4D82-A47A-892DCE645498}" srcOrd="15" destOrd="0" presId="urn:microsoft.com/office/officeart/2005/8/layout/cycle6"/>
    <dgm:cxn modelId="{D7AC5C63-70A8-4AA1-8920-01DE8FBD6822}" type="presParOf" srcId="{C819974A-E589-42EA-80A5-1F0440D0DC98}" destId="{DA83FF3C-0B85-46D8-A6C7-F86476ECB3FD}" srcOrd="16" destOrd="0" presId="urn:microsoft.com/office/officeart/2005/8/layout/cycle6"/>
    <dgm:cxn modelId="{2C9749A4-56A3-4958-AB80-A9049C1766B5}" type="presParOf" srcId="{C819974A-E589-42EA-80A5-1F0440D0DC98}" destId="{837F2181-F71C-4EF9-AEE1-C1EB77C3705A}" srcOrd="17" destOrd="0" presId="urn:microsoft.com/office/officeart/2005/8/layout/cycle6"/>
    <dgm:cxn modelId="{9A1B7653-8789-486B-9567-F49EB500BDAB}" type="presParOf" srcId="{C819974A-E589-42EA-80A5-1F0440D0DC98}" destId="{2DD259B0-A43A-4ECE-A5BB-E69DDB329F7E}" srcOrd="18" destOrd="0" presId="urn:microsoft.com/office/officeart/2005/8/layout/cycle6"/>
    <dgm:cxn modelId="{61A344E7-560F-4092-AEF5-A9EA6FA11B46}" type="presParOf" srcId="{C819974A-E589-42EA-80A5-1F0440D0DC98}" destId="{28920101-E254-41DF-869F-DEC34E6B88D0}" srcOrd="19" destOrd="0" presId="urn:microsoft.com/office/officeart/2005/8/layout/cycle6"/>
    <dgm:cxn modelId="{801F3B02-3F4E-4317-BB07-2779E07B4965}" type="presParOf" srcId="{C819974A-E589-42EA-80A5-1F0440D0DC98}" destId="{3CCE2850-10C3-4B9E-B9E5-F56173FE7483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0DAC8F-E0F6-41C1-B52A-525ADDCAF90B}">
      <dsp:nvSpPr>
        <dsp:cNvPr id="0" name=""/>
        <dsp:cNvSpPr/>
      </dsp:nvSpPr>
      <dsp:spPr>
        <a:xfrm>
          <a:off x="3581123" y="3388"/>
          <a:ext cx="1550721" cy="1007968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satMod val="180000"/>
              </a:schemeClr>
            </a:gs>
            <a:gs pos="62000">
              <a:schemeClr val="accent2">
                <a:tint val="30000"/>
                <a:satMod val="180000"/>
              </a:schemeClr>
            </a:gs>
            <a:gs pos="100000">
              <a:schemeClr val="accent2"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інтелектуальна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гра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рольова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гра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вікторина,конкурс-інсценізація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конкурсна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програма</a:t>
          </a:r>
          <a:endParaRPr lang="ru-RU" sz="1200" kern="1200" dirty="0"/>
        </a:p>
      </dsp:txBody>
      <dsp:txXfrm>
        <a:off x="3581123" y="3388"/>
        <a:ext cx="1550721" cy="1007968"/>
      </dsp:txXfrm>
    </dsp:sp>
    <dsp:sp modelId="{75CD5E9B-6C8F-47F0-927C-C20ACE30A69D}">
      <dsp:nvSpPr>
        <dsp:cNvPr id="0" name=""/>
        <dsp:cNvSpPr/>
      </dsp:nvSpPr>
      <dsp:spPr>
        <a:xfrm>
          <a:off x="1481122" y="507373"/>
          <a:ext cx="5750723" cy="5750723"/>
        </a:xfrm>
        <a:custGeom>
          <a:avLst/>
          <a:gdLst/>
          <a:ahLst/>
          <a:cxnLst/>
          <a:rect l="0" t="0" r="0" b="0"/>
          <a:pathLst>
            <a:path>
              <a:moveTo>
                <a:pt x="3660971" y="109404"/>
              </a:moveTo>
              <a:arcTo wR="2875361" hR="2875361" stAng="17151363" swAng="12551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7898A-3014-41DB-8102-CC63EC8B3098}">
      <dsp:nvSpPr>
        <dsp:cNvPr id="0" name=""/>
        <dsp:cNvSpPr/>
      </dsp:nvSpPr>
      <dsp:spPr>
        <a:xfrm>
          <a:off x="5829171" y="1085992"/>
          <a:ext cx="1550721" cy="1007968"/>
        </a:xfrm>
        <a:prstGeom prst="roundRect">
          <a:avLst/>
        </a:prstGeom>
        <a:gradFill rotWithShape="1">
          <a:gsLst>
            <a:gs pos="0">
              <a:schemeClr val="accent3">
                <a:tint val="70000"/>
                <a:satMod val="180000"/>
              </a:schemeClr>
            </a:gs>
            <a:gs pos="62000">
              <a:schemeClr val="accent3">
                <a:tint val="30000"/>
                <a:satMod val="180000"/>
              </a:schemeClr>
            </a:gs>
            <a:gs pos="100000">
              <a:schemeClr val="accent3"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акція</a:t>
          </a:r>
          <a:r>
            <a:rPr lang="ru-RU" sz="1200" kern="1200" dirty="0" smtClean="0"/>
            <a:t> (</a:t>
          </a:r>
          <a:r>
            <a:rPr lang="ru-RU" sz="1200" kern="1200" dirty="0" err="1" smtClean="0"/>
            <a:t>милосердя</a:t>
          </a:r>
          <a:r>
            <a:rPr lang="ru-RU" sz="1200" kern="1200" dirty="0" smtClean="0"/>
            <a:t>), анкета думок, </a:t>
          </a:r>
          <a:r>
            <a:rPr lang="ru-RU" sz="1200" kern="1200" dirty="0" err="1" smtClean="0"/>
            <a:t>зустріч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відверта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розмова</a:t>
          </a:r>
          <a:r>
            <a:rPr lang="ru-RU" sz="1200" kern="1200" dirty="0" smtClean="0"/>
            <a:t>, </a:t>
          </a:r>
          <a:endParaRPr lang="ru-RU" sz="1200" kern="1200" dirty="0"/>
        </a:p>
      </dsp:txBody>
      <dsp:txXfrm>
        <a:off x="5829171" y="1085992"/>
        <a:ext cx="1550721" cy="1007968"/>
      </dsp:txXfrm>
    </dsp:sp>
    <dsp:sp modelId="{CDDFFBDB-A78A-463A-B7FD-1821036DBD04}">
      <dsp:nvSpPr>
        <dsp:cNvPr id="0" name=""/>
        <dsp:cNvSpPr/>
      </dsp:nvSpPr>
      <dsp:spPr>
        <a:xfrm>
          <a:off x="1481122" y="507373"/>
          <a:ext cx="5750723" cy="5750723"/>
        </a:xfrm>
        <a:custGeom>
          <a:avLst/>
          <a:gdLst/>
          <a:ahLst/>
          <a:cxnLst/>
          <a:rect l="0" t="0" r="0" b="0"/>
          <a:pathLst>
            <a:path>
              <a:moveTo>
                <a:pt x="5452218" y="1599621"/>
              </a:moveTo>
              <a:arcTo wR="2875361" hR="2875361" stAng="20019665" swAng="17253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2FF5E-EFEA-4720-A3A5-D14528AF4EBF}">
      <dsp:nvSpPr>
        <dsp:cNvPr id="0" name=""/>
        <dsp:cNvSpPr/>
      </dsp:nvSpPr>
      <dsp:spPr>
        <a:xfrm>
          <a:off x="6384393" y="3518579"/>
          <a:ext cx="1550721" cy="1007968"/>
        </a:xfrm>
        <a:prstGeom prst="roundRect">
          <a:avLst/>
        </a:prstGeom>
        <a:gradFill rotWithShape="1">
          <a:gsLst>
            <a:gs pos="0">
              <a:schemeClr val="accent3">
                <a:tint val="70000"/>
                <a:satMod val="180000"/>
              </a:schemeClr>
            </a:gs>
            <a:gs pos="62000">
              <a:schemeClr val="accent3">
                <a:tint val="30000"/>
                <a:satMod val="180000"/>
              </a:schemeClr>
            </a:gs>
            <a:gs pos="100000">
              <a:schemeClr val="accent3"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колективна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творча</a:t>
          </a:r>
          <a:r>
            <a:rPr lang="ru-RU" sz="1200" kern="1200" dirty="0" smtClean="0"/>
            <a:t> справа (КТС), </a:t>
          </a:r>
          <a:r>
            <a:rPr lang="ru-RU" sz="1200" kern="1200" dirty="0" err="1" smtClean="0"/>
            <a:t>випуск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газети</a:t>
          </a:r>
          <a:r>
            <a:rPr lang="ru-RU" sz="1200" kern="1200" dirty="0" smtClean="0"/>
            <a:t>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фоторепортаж</a:t>
          </a:r>
          <a:endParaRPr lang="ru-RU" sz="1200" kern="1200" dirty="0"/>
        </a:p>
      </dsp:txBody>
      <dsp:txXfrm>
        <a:off x="6384393" y="3518579"/>
        <a:ext cx="1550721" cy="1007968"/>
      </dsp:txXfrm>
    </dsp:sp>
    <dsp:sp modelId="{30EC6EF1-3305-45E4-80D6-246F435DA681}">
      <dsp:nvSpPr>
        <dsp:cNvPr id="0" name=""/>
        <dsp:cNvSpPr/>
      </dsp:nvSpPr>
      <dsp:spPr>
        <a:xfrm>
          <a:off x="1481122" y="507373"/>
          <a:ext cx="5750723" cy="5750723"/>
        </a:xfrm>
        <a:custGeom>
          <a:avLst/>
          <a:gdLst/>
          <a:ahLst/>
          <a:cxnLst/>
          <a:rect l="0" t="0" r="0" b="0"/>
          <a:pathLst>
            <a:path>
              <a:moveTo>
                <a:pt x="5508830" y="4029722"/>
              </a:moveTo>
              <a:arcTo wR="2875361" hR="2875361" stAng="1420193" swAng="1357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F1D21-2844-456E-8F1D-E28DEBD2E934}">
      <dsp:nvSpPr>
        <dsp:cNvPr id="0" name=""/>
        <dsp:cNvSpPr/>
      </dsp:nvSpPr>
      <dsp:spPr>
        <a:xfrm>
          <a:off x="4828696" y="5469362"/>
          <a:ext cx="1550721" cy="1007968"/>
        </a:xfrm>
        <a:prstGeom prst="roundRect">
          <a:avLst/>
        </a:prstGeom>
        <a:gradFill rotWithShape="1">
          <a:gsLst>
            <a:gs pos="0">
              <a:schemeClr val="accent3">
                <a:tint val="70000"/>
                <a:satMod val="180000"/>
              </a:schemeClr>
            </a:gs>
            <a:gs pos="62000">
              <a:schemeClr val="accent3">
                <a:tint val="30000"/>
                <a:satMod val="180000"/>
              </a:schemeClr>
            </a:gs>
            <a:gs pos="100000">
              <a:schemeClr val="accent3"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свято-презентація</a:t>
          </a:r>
          <a:r>
            <a:rPr lang="ru-RU" sz="1100" kern="1200" dirty="0" smtClean="0"/>
            <a:t>, </a:t>
          </a:r>
          <a:r>
            <a:rPr lang="ru-RU" sz="1100" kern="1200" dirty="0" err="1" smtClean="0"/>
            <a:t>усний</a:t>
          </a:r>
          <a:r>
            <a:rPr lang="ru-RU" sz="1100" kern="1200" dirty="0" smtClean="0"/>
            <a:t> журнал </a:t>
          </a:r>
          <a:endParaRPr lang="ru-RU" sz="1100" kern="1200" dirty="0"/>
        </a:p>
      </dsp:txBody>
      <dsp:txXfrm>
        <a:off x="4828696" y="5469362"/>
        <a:ext cx="1550721" cy="1007968"/>
      </dsp:txXfrm>
    </dsp:sp>
    <dsp:sp modelId="{970DE446-F270-4E9A-872E-18B53DFA71F0}">
      <dsp:nvSpPr>
        <dsp:cNvPr id="0" name=""/>
        <dsp:cNvSpPr/>
      </dsp:nvSpPr>
      <dsp:spPr>
        <a:xfrm>
          <a:off x="1481122" y="507373"/>
          <a:ext cx="5750723" cy="5750723"/>
        </a:xfrm>
        <a:custGeom>
          <a:avLst/>
          <a:gdLst/>
          <a:ahLst/>
          <a:cxnLst/>
          <a:rect l="0" t="0" r="0" b="0"/>
          <a:pathLst>
            <a:path>
              <a:moveTo>
                <a:pt x="3338255" y="5713219"/>
              </a:moveTo>
              <a:arcTo wR="2875361" hR="2875361" stAng="4844151" swAng="11116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52322-D296-45A5-AC84-58BFE108E2CE}">
      <dsp:nvSpPr>
        <dsp:cNvPr id="0" name=""/>
        <dsp:cNvSpPr/>
      </dsp:nvSpPr>
      <dsp:spPr>
        <a:xfrm>
          <a:off x="2333550" y="5469362"/>
          <a:ext cx="1550721" cy="1007968"/>
        </a:xfrm>
        <a:prstGeom prst="roundRect">
          <a:avLst/>
        </a:prstGeom>
        <a:gradFill rotWithShape="1">
          <a:gsLst>
            <a:gs pos="0">
              <a:schemeClr val="accent3">
                <a:tint val="70000"/>
                <a:satMod val="180000"/>
              </a:schemeClr>
            </a:gs>
            <a:gs pos="62000">
              <a:schemeClr val="accent3">
                <a:tint val="30000"/>
                <a:satMod val="180000"/>
              </a:schemeClr>
            </a:gs>
            <a:gs pos="100000">
              <a:schemeClr val="accent3"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200" kern="1200" dirty="0" err="1" smtClean="0"/>
            <a:t>виставка-конкурс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ведення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літопису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класного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колективу</a:t>
          </a:r>
          <a:endParaRPr lang="ru-RU" sz="1200" kern="1200" dirty="0"/>
        </a:p>
      </dsp:txBody>
      <dsp:txXfrm>
        <a:off x="2333550" y="5469362"/>
        <a:ext cx="1550721" cy="1007968"/>
      </dsp:txXfrm>
    </dsp:sp>
    <dsp:sp modelId="{9961573C-C29B-4E23-8C26-E7E339B71BC2}">
      <dsp:nvSpPr>
        <dsp:cNvPr id="0" name=""/>
        <dsp:cNvSpPr/>
      </dsp:nvSpPr>
      <dsp:spPr>
        <a:xfrm>
          <a:off x="1481122" y="507373"/>
          <a:ext cx="5750723" cy="5750723"/>
        </a:xfrm>
        <a:custGeom>
          <a:avLst/>
          <a:gdLst/>
          <a:ahLst/>
          <a:cxnLst/>
          <a:rect l="0" t="0" r="0" b="0"/>
          <a:pathLst>
            <a:path>
              <a:moveTo>
                <a:pt x="888721" y="4954055"/>
              </a:moveTo>
              <a:arcTo wR="2875361" hR="2875361" stAng="8022171" swAng="1357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4C8404-E2F7-4D82-A47A-892DCE645498}">
      <dsp:nvSpPr>
        <dsp:cNvPr id="0" name=""/>
        <dsp:cNvSpPr/>
      </dsp:nvSpPr>
      <dsp:spPr>
        <a:xfrm>
          <a:off x="777852" y="3518579"/>
          <a:ext cx="1550721" cy="1007968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satMod val="180000"/>
              </a:schemeClr>
            </a:gs>
            <a:gs pos="62000">
              <a:schemeClr val="accent2">
                <a:tint val="30000"/>
                <a:satMod val="180000"/>
              </a:schemeClr>
            </a:gs>
            <a:gs pos="100000">
              <a:schemeClr val="accent2"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година </a:t>
          </a:r>
          <a:r>
            <a:rPr lang="ru-RU" sz="1200" kern="1200" dirty="0" err="1" smtClean="0"/>
            <a:t>спілкування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класні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збори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година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класного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керівника</a:t>
          </a:r>
          <a:endParaRPr lang="ru-RU" sz="1200" kern="1200" dirty="0"/>
        </a:p>
      </dsp:txBody>
      <dsp:txXfrm>
        <a:off x="777852" y="3518579"/>
        <a:ext cx="1550721" cy="1007968"/>
      </dsp:txXfrm>
    </dsp:sp>
    <dsp:sp modelId="{837F2181-F71C-4EF9-AEE1-C1EB77C3705A}">
      <dsp:nvSpPr>
        <dsp:cNvPr id="0" name=""/>
        <dsp:cNvSpPr/>
      </dsp:nvSpPr>
      <dsp:spPr>
        <a:xfrm>
          <a:off x="1481122" y="507373"/>
          <a:ext cx="5750723" cy="5750723"/>
        </a:xfrm>
        <a:custGeom>
          <a:avLst/>
          <a:gdLst/>
          <a:ahLst/>
          <a:cxnLst/>
          <a:rect l="0" t="0" r="0" b="0"/>
          <a:pathLst>
            <a:path>
              <a:moveTo>
                <a:pt x="2559" y="2996657"/>
              </a:moveTo>
              <a:arcTo wR="2875361" hR="2875361" stAng="10654937" swAng="17253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259B0-A43A-4ECE-A5BB-E69DDB329F7E}">
      <dsp:nvSpPr>
        <dsp:cNvPr id="0" name=""/>
        <dsp:cNvSpPr/>
      </dsp:nvSpPr>
      <dsp:spPr>
        <a:xfrm>
          <a:off x="1333075" y="1085992"/>
          <a:ext cx="1550721" cy="1007968"/>
        </a:xfrm>
        <a:prstGeom prst="roundRect">
          <a:avLst/>
        </a:prstGeom>
        <a:gradFill rotWithShape="1">
          <a:gsLst>
            <a:gs pos="0">
              <a:schemeClr val="accent2">
                <a:tint val="70000"/>
                <a:satMod val="180000"/>
              </a:schemeClr>
            </a:gs>
            <a:gs pos="62000">
              <a:schemeClr val="accent2">
                <a:tint val="30000"/>
                <a:satMod val="180000"/>
              </a:schemeClr>
            </a:gs>
            <a:gs pos="100000">
              <a:schemeClr val="accent2"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Похід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екскурсія</a:t>
          </a:r>
          <a:r>
            <a:rPr lang="ru-RU" sz="1200" kern="1200" dirty="0" smtClean="0"/>
            <a:t>, </a:t>
          </a:r>
          <a:r>
            <a:rPr lang="ru-RU" sz="1200" kern="1200" dirty="0" err="1" smtClean="0"/>
            <a:t>прогулянка</a:t>
          </a:r>
          <a:endParaRPr lang="ru-RU" sz="1200" kern="1200" dirty="0"/>
        </a:p>
      </dsp:txBody>
      <dsp:txXfrm>
        <a:off x="1333075" y="1085992"/>
        <a:ext cx="1550721" cy="1007968"/>
      </dsp:txXfrm>
    </dsp:sp>
    <dsp:sp modelId="{3CCE2850-10C3-4B9E-B9E5-F56173FE7483}">
      <dsp:nvSpPr>
        <dsp:cNvPr id="0" name=""/>
        <dsp:cNvSpPr/>
      </dsp:nvSpPr>
      <dsp:spPr>
        <a:xfrm>
          <a:off x="1481122" y="507373"/>
          <a:ext cx="5750723" cy="5750723"/>
        </a:xfrm>
        <a:custGeom>
          <a:avLst/>
          <a:gdLst/>
          <a:ahLst/>
          <a:cxnLst/>
          <a:rect l="0" t="0" r="0" b="0"/>
          <a:pathLst>
            <a:path>
              <a:moveTo>
                <a:pt x="1153944" y="572227"/>
              </a:moveTo>
              <a:arcTo wR="2875361" hR="2875361" stAng="13993481" swAng="12551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99686-214F-45CF-B096-A67DB87B688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34FA-5871-4BA2-9AF8-FC8CE93D07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995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534FA-5871-4BA2-9AF8-FC8CE93D079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1887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534FA-5871-4BA2-9AF8-FC8CE93D079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3134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534FA-5871-4BA2-9AF8-FC8CE93D079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122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534FA-5871-4BA2-9AF8-FC8CE93D079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575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534FA-5871-4BA2-9AF8-FC8CE93D079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086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109614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</a:rPr>
              <a:t>Патріотичне та національне</a:t>
            </a:r>
            <a:br>
              <a:rPr lang="uk-UA" sz="4000" dirty="0" smtClean="0">
                <a:solidFill>
                  <a:schemeClr val="bg1"/>
                </a:solidFill>
              </a:rPr>
            </a:br>
            <a:r>
              <a:rPr lang="uk-UA" sz="4000" dirty="0" smtClean="0">
                <a:solidFill>
                  <a:schemeClr val="bg1"/>
                </a:solidFill>
              </a:rPr>
              <a:t> виховання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5897488"/>
            <a:ext cx="2160240" cy="960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default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2737723" cy="2016224"/>
          </a:xfrm>
          <a:prstGeom prst="rect">
            <a:avLst/>
          </a:prstGeom>
        </p:spPr>
      </p:pic>
      <p:pic>
        <p:nvPicPr>
          <p:cNvPr id="7" name="Рисунок 6" descr="default.jpegр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9" y="3645024"/>
            <a:ext cx="2736304" cy="321297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7723" y="1340768"/>
            <a:ext cx="6389035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47664" y="404664"/>
            <a:ext cx="619268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22 </a:t>
            </a:r>
            <a:r>
              <a:rPr lang="ru-RU" sz="2000" dirty="0" err="1" smtClean="0"/>
              <a:t>вересня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відзначаємо</a:t>
            </a:r>
            <a:r>
              <a:rPr lang="ru-RU" sz="2000" dirty="0" smtClean="0"/>
              <a:t> </a:t>
            </a:r>
            <a:r>
              <a:rPr lang="ru-RU" sz="2000" dirty="0" err="1" smtClean="0"/>
              <a:t>всенародне</a:t>
            </a:r>
            <a:r>
              <a:rPr lang="ru-RU" sz="2000" dirty="0" smtClean="0"/>
              <a:t> свято – </a:t>
            </a:r>
          </a:p>
          <a:p>
            <a:pPr algn="ctr"/>
            <a:r>
              <a:rPr lang="ru-RU" sz="2000" dirty="0" smtClean="0"/>
              <a:t>День </a:t>
            </a:r>
            <a:r>
              <a:rPr lang="ru-RU" sz="2000" dirty="0" err="1" smtClean="0"/>
              <a:t>Партизанської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слави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1" name="Рисунок 10" descr="110930073157_babi_yar_for_video_640x360_bbc_nocr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861048"/>
            <a:ext cx="271920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419872" y="42210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1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3" name="Рисунок 12" descr="партизан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268760"/>
            <a:ext cx="446449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79"/>
            <a:ext cx="7416824" cy="3240361"/>
          </a:xfrm>
          <a:prstGeom prst="rect">
            <a:avLst/>
          </a:prstGeom>
        </p:spPr>
      </p:pic>
      <p:pic>
        <p:nvPicPr>
          <p:cNvPr id="5" name="Рисунок 4" descr="vetera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636912"/>
            <a:ext cx="1502608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06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536" y="4221088"/>
            <a:ext cx="3666286" cy="209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3789040"/>
            <a:ext cx="4572000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Напередодні</a:t>
            </a:r>
            <a:r>
              <a:rPr lang="ru-RU" dirty="0" smtClean="0"/>
              <a:t> Дня Перемоги </a:t>
            </a:r>
            <a:r>
              <a:rPr lang="ru-RU" dirty="0" err="1" smtClean="0"/>
              <a:t>вшановуємо</a:t>
            </a:r>
            <a:r>
              <a:rPr lang="ru-RU" dirty="0" smtClean="0"/>
              <a:t> </a:t>
            </a:r>
            <a:r>
              <a:rPr lang="ru-RU" dirty="0" err="1" smtClean="0"/>
              <a:t>ветеранів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Вітчизняної</a:t>
            </a:r>
            <a:r>
              <a:rPr lang="ru-RU" dirty="0" smtClean="0"/>
              <a:t> –</a:t>
            </a:r>
            <a:r>
              <a:rPr lang="ru-RU" dirty="0" err="1" smtClean="0"/>
              <a:t>готуємо</a:t>
            </a:r>
            <a:r>
              <a:rPr lang="ru-RU" dirty="0" smtClean="0"/>
              <a:t> </a:t>
            </a:r>
            <a:r>
              <a:rPr lang="ru-RU" dirty="0" err="1" smtClean="0"/>
              <a:t>привітання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ветеранам</a:t>
            </a:r>
            <a:endParaRPr lang="ru-RU" dirty="0"/>
          </a:p>
        </p:txBody>
      </p:sp>
      <p:pic>
        <p:nvPicPr>
          <p:cNvPr id="6" name="Picture 6" descr="C:\Users\master\Desktop\мама (все папки)\фото\DSCN0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69160"/>
            <a:ext cx="2304256" cy="17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master\Desktop\мама (все папки)\фото\DSCN0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2448272" cy="17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hoca_thumb_l_101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772816"/>
            <a:ext cx="2996952" cy="3995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187624" y="332656"/>
            <a:ext cx="6372200" cy="132343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Для того, </a:t>
            </a:r>
            <a:r>
              <a:rPr lang="ru-RU" sz="2000" dirty="0" err="1" smtClean="0"/>
              <a:t>щоб</a:t>
            </a:r>
            <a:r>
              <a:rPr lang="ru-RU" sz="2000" dirty="0" smtClean="0"/>
              <a:t> </a:t>
            </a:r>
            <a:r>
              <a:rPr lang="ru-RU" sz="2000" dirty="0" err="1" smtClean="0"/>
              <a:t>любити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своє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місто</a:t>
            </a:r>
            <a:r>
              <a:rPr lang="ru-RU" sz="2000" dirty="0" smtClean="0"/>
              <a:t>,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необхідно</a:t>
            </a:r>
            <a:r>
              <a:rPr lang="ru-RU" sz="2000" dirty="0" smtClean="0"/>
              <a:t> знати, а </a:t>
            </a:r>
            <a:r>
              <a:rPr lang="ru-RU" sz="2000" dirty="0" err="1" smtClean="0"/>
              <a:t>щоб</a:t>
            </a:r>
            <a:r>
              <a:rPr lang="ru-RU" sz="2000" dirty="0" smtClean="0"/>
              <a:t> </a:t>
            </a:r>
            <a:r>
              <a:rPr lang="ru-RU" sz="2000" dirty="0" err="1" smtClean="0"/>
              <a:t>дізнатися</a:t>
            </a:r>
            <a:r>
              <a:rPr lang="ru-RU" sz="2000" dirty="0" smtClean="0"/>
              <a:t> - </a:t>
            </a:r>
            <a:r>
              <a:rPr lang="ru-RU" sz="2000" dirty="0" err="1" smtClean="0"/>
              <a:t>вивчати</a:t>
            </a:r>
            <a:r>
              <a:rPr lang="ru-RU" sz="2000" dirty="0" smtClean="0"/>
              <a:t> .</a:t>
            </a:r>
            <a:r>
              <a:rPr lang="ru-RU" sz="2000" dirty="0" err="1" smtClean="0"/>
              <a:t>Вивчення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міста</a:t>
            </a:r>
            <a:r>
              <a:rPr lang="ru-RU" sz="2000" dirty="0" smtClean="0"/>
              <a:t> проводиться як на уроках, так і на </a:t>
            </a:r>
            <a:r>
              <a:rPr lang="ru-RU" sz="2000" dirty="0" err="1" smtClean="0"/>
              <a:t>позакласних</a:t>
            </a:r>
            <a:r>
              <a:rPr lang="ru-RU" sz="2000" dirty="0" smtClean="0"/>
              <a:t>  заходах</a:t>
            </a:r>
            <a:endParaRPr lang="ru-RU" sz="2000" dirty="0"/>
          </a:p>
        </p:txBody>
      </p:sp>
      <p:pic>
        <p:nvPicPr>
          <p:cNvPr id="6146" name="Picture 2" descr="C:\Users\master\Desktop\мама (все папки)\фото\DSCN01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3240360" cy="22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ster\Desktop\мама (все папки)\фото\DSCN0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137" y="4004784"/>
            <a:ext cx="2786720" cy="18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ster\Desktop\мама (все папки)\фото\DSCN01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4784"/>
            <a:ext cx="217765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021288"/>
            <a:ext cx="4572000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Свято</a:t>
            </a:r>
            <a:r>
              <a:rPr lang="uk-UA" dirty="0"/>
              <a:t> </a:t>
            </a:r>
            <a:r>
              <a:rPr lang="uk-UA" dirty="0" smtClean="0"/>
              <a:t> «Тиждень української мови».</a:t>
            </a:r>
            <a:endParaRPr lang="ru-RU" dirty="0"/>
          </a:p>
        </p:txBody>
      </p:sp>
      <p:pic>
        <p:nvPicPr>
          <p:cNvPr id="12" name="Рисунок 11" descr="11429PICT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799596"/>
            <a:ext cx="2592288" cy="193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67544" y="404664"/>
            <a:ext cx="8136904" cy="83099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cs typeface="MV Boli" pitchFamily="2" charset="0"/>
              </a:rPr>
              <a:t>Зміст</a:t>
            </a:r>
            <a:r>
              <a:rPr lang="ru-RU" sz="2400" dirty="0" smtClean="0">
                <a:cs typeface="MV Boli" pitchFamily="2" charset="0"/>
              </a:rPr>
              <a:t>  </a:t>
            </a:r>
            <a:r>
              <a:rPr lang="ru-RU" sz="2400" dirty="0" err="1" smtClean="0">
                <a:cs typeface="MV Boli" pitchFamily="2" charset="0"/>
              </a:rPr>
              <a:t>поняття</a:t>
            </a:r>
            <a:r>
              <a:rPr lang="ru-RU" sz="2400" dirty="0" smtClean="0">
                <a:cs typeface="MV Boli" pitchFamily="2" charset="0"/>
              </a:rPr>
              <a:t>  </a:t>
            </a:r>
            <a:r>
              <a:rPr lang="ru-RU" sz="2400" dirty="0" err="1" smtClean="0">
                <a:cs typeface="MV Boli" pitchFamily="2" charset="0"/>
              </a:rPr>
              <a:t>патріотизму</a:t>
            </a:r>
            <a:r>
              <a:rPr lang="ru-RU" sz="2400" dirty="0" smtClean="0">
                <a:cs typeface="MV Boli" pitchFamily="2" charset="0"/>
              </a:rPr>
              <a:t>  </a:t>
            </a:r>
            <a:r>
              <a:rPr lang="ru-RU" sz="2400" dirty="0" err="1" smtClean="0">
                <a:cs typeface="MV Boli" pitchFamily="2" charset="0"/>
              </a:rPr>
              <a:t>включає</a:t>
            </a:r>
            <a:r>
              <a:rPr lang="ru-RU" sz="2400" dirty="0" smtClean="0">
                <a:cs typeface="MV Boli" pitchFamily="2" charset="0"/>
              </a:rPr>
              <a:t> в себе  </a:t>
            </a:r>
            <a:r>
              <a:rPr lang="ru-RU" sz="2400" dirty="0" err="1" smtClean="0">
                <a:cs typeface="MV Boli" pitchFamily="2" charset="0"/>
              </a:rPr>
              <a:t>і</a:t>
            </a:r>
            <a:r>
              <a:rPr lang="ru-RU" sz="2400" dirty="0" smtClean="0">
                <a:cs typeface="MV Boli" pitchFamily="2" charset="0"/>
              </a:rPr>
              <a:t>   </a:t>
            </a:r>
            <a:r>
              <a:rPr lang="ru-RU" sz="2400" dirty="0" err="1" smtClean="0">
                <a:cs typeface="MV Boli" pitchFamily="2" charset="0"/>
              </a:rPr>
              <a:t>шанобливе</a:t>
            </a:r>
            <a:r>
              <a:rPr lang="ru-RU" sz="2400" dirty="0" smtClean="0">
                <a:cs typeface="MV Boli" pitchFamily="2" charset="0"/>
              </a:rPr>
              <a:t>   </a:t>
            </a:r>
            <a:r>
              <a:rPr lang="ru-RU" sz="2400" dirty="0" err="1" smtClean="0">
                <a:cs typeface="MV Boli" pitchFamily="2" charset="0"/>
              </a:rPr>
              <a:t>ставлення</a:t>
            </a:r>
            <a:r>
              <a:rPr lang="ru-RU" sz="2400" dirty="0" smtClean="0">
                <a:cs typeface="MV Boli" pitchFamily="2" charset="0"/>
              </a:rPr>
              <a:t>  до </a:t>
            </a:r>
            <a:r>
              <a:rPr lang="ru-RU" sz="2400" dirty="0" err="1" smtClean="0">
                <a:cs typeface="MV Boli" pitchFamily="2" charset="0"/>
              </a:rPr>
              <a:t>мови</a:t>
            </a:r>
            <a:r>
              <a:rPr lang="ru-RU" sz="2400" dirty="0" smtClean="0">
                <a:cs typeface="MV Boli" pitchFamily="2" charset="0"/>
              </a:rPr>
              <a:t>  </a:t>
            </a:r>
            <a:r>
              <a:rPr lang="ru-RU" sz="2400" dirty="0" err="1" smtClean="0">
                <a:cs typeface="MV Boli" pitchFamily="2" charset="0"/>
              </a:rPr>
              <a:t>свого</a:t>
            </a:r>
            <a:r>
              <a:rPr lang="ru-RU" sz="2400" dirty="0" smtClean="0">
                <a:cs typeface="MV Boli" pitchFamily="2" charset="0"/>
              </a:rPr>
              <a:t> народу </a:t>
            </a:r>
            <a:endParaRPr lang="ru-RU" sz="2400" dirty="0">
              <a:cs typeface="MV Boli" pitchFamily="2" charset="0"/>
            </a:endParaRPr>
          </a:p>
        </p:txBody>
      </p:sp>
      <p:pic>
        <p:nvPicPr>
          <p:cNvPr id="15" name="Рисунок 14" descr="PA080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379" y="1949645"/>
            <a:ext cx="2401491" cy="1992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9596"/>
            <a:ext cx="189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18722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79597"/>
            <a:ext cx="2592288" cy="186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284984"/>
            <a:ext cx="194421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548680"/>
            <a:ext cx="3960440" cy="16312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Важливим засобом </a:t>
            </a:r>
            <a:r>
              <a:rPr lang="ru-RU" sz="2000" dirty="0" err="1" smtClean="0"/>
              <a:t>патріотичного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є</a:t>
            </a:r>
            <a:r>
              <a:rPr lang="ru-RU" sz="2000" dirty="0" smtClean="0"/>
              <a:t> </a:t>
            </a:r>
            <a:r>
              <a:rPr lang="uk-UA" sz="2000" dirty="0" smtClean="0"/>
              <a:t> ознайомлення з пам`ятками природи, історії та культури Харкова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292080" y="6093296"/>
            <a:ext cx="2016224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/>
              <a:t>Дельфінарій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751737" y="2299435"/>
            <a:ext cx="2233314" cy="7386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Парк </a:t>
            </a:r>
            <a:r>
              <a:rPr lang="ru-RU" sz="1400" dirty="0" err="1"/>
              <a:t>культури</a:t>
            </a:r>
            <a:r>
              <a:rPr lang="ru-RU" sz="1400" dirty="0"/>
              <a:t> та </a:t>
            </a:r>
            <a:r>
              <a:rPr lang="ru-RU" sz="1400" dirty="0" err="1"/>
              <a:t>відпочинку</a:t>
            </a:r>
            <a:r>
              <a:rPr lang="ru-RU" sz="1400" dirty="0"/>
              <a:t> </a:t>
            </a:r>
            <a:r>
              <a:rPr lang="ru-RU" sz="1400" dirty="0" err="1"/>
              <a:t>ім</a:t>
            </a:r>
            <a:r>
              <a:rPr lang="ru-RU" sz="1400" dirty="0"/>
              <a:t>. </a:t>
            </a:r>
            <a:r>
              <a:rPr lang="ru-RU" sz="1400" dirty="0" err="1"/>
              <a:t>О.Горького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4092295"/>
            <a:ext cx="2016224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/>
              <a:t>Парк Е.Фельдмана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4005064"/>
            <a:ext cx="201622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/>
              <a:t>Висота маршала Конєва</a:t>
            </a:r>
            <a:endParaRPr lang="ru-RU" sz="1400" dirty="0"/>
          </a:p>
        </p:txBody>
      </p:sp>
      <p:pic>
        <p:nvPicPr>
          <p:cNvPr id="8194" name="Picture 2" descr="C:\Users\master\Desktop\мама (все папки)\фото\DSCN0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79896"/>
            <a:ext cx="1349728" cy="182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ster\Desktop\мама (все папки)\фото\DSCN0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1737" y="836712"/>
            <a:ext cx="2249037" cy="14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ster\Desktop\мама (все папки)\фото\DSCN0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7703" y="2296417"/>
            <a:ext cx="288403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aster\Desktop\мама (все папки)\фото\DSCN0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53136"/>
            <a:ext cx="13497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master\Desktop\мама (все папки)\фото\DSC011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05829"/>
            <a:ext cx="2160240" cy="21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940152" y="5157192"/>
            <a:ext cx="2279346" cy="720080"/>
          </a:xfrm>
        </p:spPr>
        <p:txBody>
          <a:bodyPr>
            <a:normAutofit/>
          </a:bodyPr>
          <a:lstStyle/>
          <a:p>
            <a:r>
              <a:rPr lang="uk-UA" sz="1200" b="1" dirty="0" smtClean="0"/>
              <a:t>Планетарій </a:t>
            </a:r>
            <a:r>
              <a:rPr lang="uk-UA" sz="1200" b="1" dirty="0" err="1" smtClean="0"/>
              <a:t>ім.Ю.Гагаріна</a:t>
            </a:r>
            <a:endParaRPr lang="ru-RU" sz="1200" b="1" dirty="0"/>
          </a:p>
        </p:txBody>
      </p:sp>
      <p:pic>
        <p:nvPicPr>
          <p:cNvPr id="8200" name="Picture 8" descr="C:\Users\master\Desktop\мама (все папки)\фото школа\CIMG01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2592288" cy="172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процесс 15"/>
          <p:cNvSpPr/>
          <p:nvPr/>
        </p:nvSpPr>
        <p:spPr>
          <a:xfrm>
            <a:off x="716033" y="6061488"/>
            <a:ext cx="2631831" cy="38194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7 див Харкова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 rot="10800000" flipV="1">
            <a:off x="1115616" y="537646"/>
            <a:ext cx="6896355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Говорячи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виховання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патріотичних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якостей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не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варто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забувати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формування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прагнення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зберігати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традиції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і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звичаї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свого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народу..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2276872"/>
            <a:ext cx="6048672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Українські традиції та обряди.</a:t>
            </a:r>
          </a:p>
          <a:p>
            <a:pPr algn="ctr"/>
            <a:r>
              <a:rPr lang="uk-UA" sz="2000" dirty="0" smtClean="0"/>
              <a:t>Святкування свята : </a:t>
            </a:r>
          </a:p>
          <a:p>
            <a:pPr algn="ctr"/>
            <a:r>
              <a:rPr lang="uk-UA" sz="2000" dirty="0" smtClean="0"/>
              <a:t>До Дня Святого Миколая</a:t>
            </a:r>
            <a:r>
              <a:rPr lang="uk-UA" dirty="0" smtClean="0"/>
              <a:t>, </a:t>
            </a:r>
            <a:r>
              <a:rPr lang="uk-UA" sz="2000" dirty="0" smtClean="0"/>
              <a:t>Різдво, Пасха, Масляна, Івана Купала…</a:t>
            </a:r>
            <a:endParaRPr lang="ru-RU" sz="2000" dirty="0"/>
          </a:p>
        </p:txBody>
      </p:sp>
      <p:pic>
        <p:nvPicPr>
          <p:cNvPr id="6" name="Рисунок 5" descr="ArticleImages_39905_sviatyi_vechir_na_bukovy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2664296" cy="2160240"/>
          </a:xfrm>
          <a:prstGeom prst="rect">
            <a:avLst/>
          </a:prstGeom>
        </p:spPr>
      </p:pic>
      <p:pic>
        <p:nvPicPr>
          <p:cNvPr id="7" name="Рисунок 6" descr="4ef12cc8ecdf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3600309"/>
            <a:ext cx="2304256" cy="2925033"/>
          </a:xfrm>
          <a:prstGeom prst="rect">
            <a:avLst/>
          </a:prstGeom>
        </p:spPr>
      </p:pic>
      <p:pic>
        <p:nvPicPr>
          <p:cNvPr id="8" name="Рисунок 7" descr="defaul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1355" y="3600310"/>
            <a:ext cx="3240360" cy="292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548680"/>
            <a:ext cx="8532440" cy="6771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endParaRPr lang="ru-RU" sz="2000" b="1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48680"/>
            <a:ext cx="8568952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Величезний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емоційний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вплив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формування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патріотизму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учнів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надають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ідеї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патріотизму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розкриваються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</a:t>
            </a:r>
            <a:r>
              <a:rPr lang="ru-RU" sz="2000" b="1" dirty="0" smtClean="0"/>
              <a:t> уроках л</a:t>
            </a:r>
            <a:r>
              <a:rPr lang="uk-UA" sz="2000" b="1" dirty="0" err="1" smtClean="0"/>
              <a:t>ітератури</a:t>
            </a:r>
            <a:r>
              <a:rPr lang="uk-UA" sz="2000" b="1" dirty="0" smtClean="0"/>
              <a:t> </a:t>
            </a:r>
            <a:r>
              <a:rPr lang="ru-RU" sz="2000" b="1" dirty="0" smtClean="0"/>
              <a:t>в </a:t>
            </a:r>
            <a:r>
              <a:rPr lang="ru-RU" sz="2000" b="1" dirty="0" err="1" smtClean="0"/>
              <a:t>художній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прозі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оспівані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поезії</a:t>
            </a:r>
            <a:r>
              <a:rPr lang="ru-RU" sz="2000" b="1" dirty="0" smtClean="0"/>
              <a:t> – </a:t>
            </a:r>
          </a:p>
          <a:p>
            <a:pPr algn="ctr"/>
            <a:r>
              <a:rPr lang="ru-RU" sz="2000" b="1" dirty="0" err="1" smtClean="0"/>
              <a:t>вірші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Т.Г.Шевченка</a:t>
            </a:r>
            <a:r>
              <a:rPr lang="ru-RU" sz="2000" b="1" dirty="0" smtClean="0"/>
              <a:t>, О. С. </a:t>
            </a:r>
            <a:r>
              <a:rPr lang="ru-RU" sz="2000" b="1" dirty="0" err="1" smtClean="0"/>
              <a:t>Пушкіна</a:t>
            </a:r>
            <a:r>
              <a:rPr lang="ru-RU" sz="2000" b="1" dirty="0" smtClean="0"/>
              <a:t>, проза Л. Н. Толстого, Н. В. Гоголя, М. Шолохова , А. </a:t>
            </a:r>
            <a:r>
              <a:rPr lang="ru-RU" sz="2000" b="1" dirty="0" err="1" smtClean="0"/>
              <a:t>Твардовського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ін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5" name="Рисунок 4" descr="images.jpegі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861048"/>
            <a:ext cx="1728192" cy="2596223"/>
          </a:xfrm>
          <a:prstGeom prst="rect">
            <a:avLst/>
          </a:prstGeom>
        </p:spPr>
      </p:pic>
      <p:pic>
        <p:nvPicPr>
          <p:cNvPr id="6" name="Рисунок 5" descr="Untitled-1NgikJ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276872"/>
            <a:ext cx="1800200" cy="2592288"/>
          </a:xfrm>
          <a:prstGeom prst="rect">
            <a:avLst/>
          </a:prstGeom>
        </p:spPr>
      </p:pic>
      <p:pic>
        <p:nvPicPr>
          <p:cNvPr id="7" name="Рисунок 6" descr="в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3861048"/>
            <a:ext cx="1656184" cy="2448272"/>
          </a:xfrm>
          <a:prstGeom prst="rect">
            <a:avLst/>
          </a:prstGeom>
        </p:spPr>
      </p:pic>
      <p:pic>
        <p:nvPicPr>
          <p:cNvPr id="8" name="Рисунок 7" descr="844a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4293096"/>
            <a:ext cx="1728192" cy="2376264"/>
          </a:xfrm>
          <a:prstGeom prst="rect">
            <a:avLst/>
          </a:prstGeom>
        </p:spPr>
      </p:pic>
      <p:pic>
        <p:nvPicPr>
          <p:cNvPr id="9" name="Рисунок 8" descr="1273697559_1254249775_ris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2420888"/>
            <a:ext cx="1656184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8064896" cy="609397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err="1" smtClean="0"/>
              <a:t>Значимість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патріотичного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гостро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позначилася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сучасний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період</a:t>
            </a:r>
            <a:r>
              <a:rPr lang="ru-RU" sz="2000" b="1" dirty="0" smtClean="0"/>
              <a:t> - у </a:t>
            </a:r>
            <a:r>
              <a:rPr lang="ru-RU" sz="2000" b="1" dirty="0" err="1" smtClean="0"/>
              <a:t>зв'язку</a:t>
            </a:r>
            <a:r>
              <a:rPr lang="ru-RU" sz="2000" b="1" dirty="0" smtClean="0"/>
              <a:t> з </a:t>
            </a:r>
            <a:r>
              <a:rPr lang="ru-RU" sz="2000" b="1" dirty="0" err="1" smtClean="0"/>
              <a:t>втратою</a:t>
            </a:r>
            <a:r>
              <a:rPr lang="ru-RU" sz="2000" b="1" dirty="0" smtClean="0"/>
              <a:t> людьми </a:t>
            </a:r>
            <a:r>
              <a:rPr lang="ru-RU" sz="2000" b="1" dirty="0" err="1" smtClean="0"/>
              <a:t>моральних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орієнтирів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власному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житті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Опитування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проведене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Інститутом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Горшеніна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протягом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останнього</a:t>
            </a:r>
            <a:r>
              <a:rPr lang="ru-RU" sz="2000" b="1" dirty="0" smtClean="0"/>
              <a:t> року в </a:t>
            </a:r>
            <a:r>
              <a:rPr lang="ru-RU" sz="2000" b="1" dirty="0" err="1" smtClean="0"/>
              <a:t>Україні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Польщі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Казахстані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Білорусії</a:t>
            </a:r>
            <a:r>
              <a:rPr lang="ru-RU" sz="2000" b="1" dirty="0" smtClean="0"/>
              <a:t> показав,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рівень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патріотизму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серед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молодих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громадян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найгірший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саме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Україні</a:t>
            </a:r>
            <a:r>
              <a:rPr lang="ru-RU" sz="2000" b="1" dirty="0" smtClean="0"/>
              <a:t>.  За </a:t>
            </a:r>
            <a:r>
              <a:rPr lang="ru-RU" sz="2000" b="1" dirty="0" err="1" smtClean="0"/>
              <a:t>останніми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даними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тільки</a:t>
            </a:r>
            <a:r>
              <a:rPr lang="ru-RU" sz="2000" b="1" dirty="0" smtClean="0"/>
              <a:t> 55,4% </a:t>
            </a:r>
            <a:r>
              <a:rPr lang="ru-RU" sz="2000" b="1" dirty="0" err="1" smtClean="0"/>
              <a:t>української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молоді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вважають</a:t>
            </a:r>
            <a:r>
              <a:rPr lang="ru-RU" sz="2000" b="1" dirty="0" smtClean="0"/>
              <a:t> себе </a:t>
            </a:r>
            <a:r>
              <a:rPr lang="ru-RU" sz="2000" b="1" dirty="0" err="1" smtClean="0"/>
              <a:t>патріотами</a:t>
            </a:r>
            <a:r>
              <a:rPr lang="ru-RU" sz="2000" b="1" dirty="0" smtClean="0"/>
              <a:t>. Тому все </a:t>
            </a:r>
            <a:r>
              <a:rPr lang="ru-RU" sz="2000" b="1" dirty="0" err="1" smtClean="0"/>
              <a:t>гостріше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постає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питання</a:t>
            </a:r>
            <a:r>
              <a:rPr lang="ru-RU" sz="2000" b="1" dirty="0" smtClean="0"/>
              <a:t> про </a:t>
            </a:r>
            <a:r>
              <a:rPr lang="ru-RU" sz="2000" b="1" dirty="0" err="1" smtClean="0"/>
              <a:t>підвищення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патріотичного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Необхідно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виховувати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починаючи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молодшого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шкільного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віку</a:t>
            </a:r>
            <a:r>
              <a:rPr lang="ru-RU" sz="2000" b="1" dirty="0" smtClean="0"/>
              <a:t>, доброту, </a:t>
            </a:r>
            <a:r>
              <a:rPr lang="ru-RU" sz="2000" b="1" dirty="0" err="1" smtClean="0"/>
              <a:t>відповідальність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почуття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власної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гідності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громадянськість</a:t>
            </a:r>
            <a:r>
              <a:rPr lang="ru-RU" sz="2000" b="1" dirty="0" smtClean="0"/>
              <a:t>. Таким чином,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патріотизму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наша </a:t>
            </a:r>
            <a:r>
              <a:rPr lang="ru-RU" sz="2000" b="1" dirty="0" err="1" smtClean="0"/>
              <a:t>найважливіша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педагогічна</a:t>
            </a:r>
            <a:r>
              <a:rPr lang="ru-RU" sz="2000" b="1" dirty="0" smtClean="0"/>
              <a:t> задача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806489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err="1" smtClean="0"/>
              <a:t>кросворд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5800" y="1556792"/>
            <a:ext cx="8172400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dirty="0" smtClean="0"/>
              <a:t>1.  Великодня  </a:t>
            </a:r>
            <a:r>
              <a:rPr lang="ru-RU" sz="3200" dirty="0" err="1" smtClean="0"/>
              <a:t>крашанка</a:t>
            </a:r>
            <a:r>
              <a:rPr lang="ru-RU" sz="3200" dirty="0" smtClean="0"/>
              <a:t>.</a:t>
            </a:r>
          </a:p>
          <a:p>
            <a:pPr algn="just"/>
            <a:r>
              <a:rPr lang="ru-RU" sz="3200" dirty="0" smtClean="0"/>
              <a:t>2.   </a:t>
            </a:r>
            <a:r>
              <a:rPr lang="ru-RU" sz="3200" dirty="0" err="1" smtClean="0"/>
              <a:t>Купальське</a:t>
            </a:r>
            <a:r>
              <a:rPr lang="ru-RU" sz="3200" dirty="0" smtClean="0"/>
              <a:t>  дерево.</a:t>
            </a:r>
          </a:p>
          <a:p>
            <a:pPr algn="just"/>
            <a:r>
              <a:rPr lang="ru-RU" sz="3200" dirty="0" smtClean="0"/>
              <a:t>3.   </a:t>
            </a:r>
            <a:r>
              <a:rPr lang="ru-RU" sz="3200" dirty="0" err="1" smtClean="0"/>
              <a:t>Художнє</a:t>
            </a:r>
            <a:r>
              <a:rPr lang="ru-RU" sz="3200" dirty="0" smtClean="0"/>
              <a:t>  </a:t>
            </a:r>
            <a:r>
              <a:rPr lang="ru-RU" sz="3200" dirty="0" err="1" smtClean="0"/>
              <a:t>означення</a:t>
            </a:r>
            <a:r>
              <a:rPr lang="ru-RU" sz="3200" dirty="0" smtClean="0"/>
              <a:t>.</a:t>
            </a:r>
          </a:p>
          <a:p>
            <a:pPr algn="just"/>
            <a:r>
              <a:rPr lang="ru-RU" sz="3200" dirty="0" smtClean="0"/>
              <a:t>4.   </a:t>
            </a:r>
            <a:r>
              <a:rPr lang="ru-RU" sz="3200" dirty="0" err="1" smtClean="0"/>
              <a:t>Пісні</a:t>
            </a:r>
            <a:r>
              <a:rPr lang="ru-RU" sz="3200" dirty="0" smtClean="0"/>
              <a:t>  </a:t>
            </a:r>
            <a:r>
              <a:rPr lang="ru-RU" sz="3200" dirty="0" err="1" smtClean="0"/>
              <a:t>Зелених</a:t>
            </a:r>
            <a:r>
              <a:rPr lang="ru-RU" sz="3200" dirty="0" smtClean="0"/>
              <a:t> Свят.</a:t>
            </a:r>
          </a:p>
          <a:p>
            <a:pPr algn="just"/>
            <a:r>
              <a:rPr lang="uk-UA" sz="3200" dirty="0" smtClean="0"/>
              <a:t>5.   Похвальна пісня.</a:t>
            </a:r>
          </a:p>
          <a:p>
            <a:pPr algn="just"/>
            <a:r>
              <a:rPr lang="uk-UA" sz="3200" dirty="0" smtClean="0"/>
              <a:t>6. Провісниця весни, що згадується в народних піснях.</a:t>
            </a:r>
          </a:p>
          <a:p>
            <a:pPr algn="just"/>
            <a:r>
              <a:rPr lang="uk-UA" sz="3200" dirty="0" smtClean="0"/>
              <a:t>7. Тварина, що часто згадується в колискових.</a:t>
            </a:r>
            <a:endParaRPr lang="ru-RU" sz="3200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Національний</a:t>
            </a:r>
            <a:r>
              <a:rPr lang="ru-RU" sz="2400" b="1" dirty="0"/>
              <a:t> </a:t>
            </a:r>
            <a:r>
              <a:rPr lang="ru-RU" sz="2400" b="1" dirty="0" err="1" smtClean="0"/>
              <a:t>патріотизм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передбачає</a:t>
            </a:r>
            <a:r>
              <a:rPr lang="ru-RU" sz="2400" b="1" dirty="0" smtClean="0"/>
              <a:t> </a:t>
            </a:r>
            <a:r>
              <a:rPr lang="ru-RU" sz="2400" b="1" dirty="0" err="1"/>
              <a:t>насамперед</a:t>
            </a:r>
            <a:r>
              <a:rPr lang="ru-RU" sz="2400" b="1" dirty="0"/>
              <a:t> </a:t>
            </a:r>
            <a:r>
              <a:rPr lang="ru-RU" sz="2400" b="1" dirty="0" err="1" smtClean="0"/>
              <a:t>історичну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пам’ять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Пам’ятаймо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хто</a:t>
            </a:r>
            <a:r>
              <a:rPr lang="ru-RU" sz="2400" b="1" dirty="0" smtClean="0"/>
              <a:t> ми, </a:t>
            </a:r>
            <a:r>
              <a:rPr lang="ru-RU" sz="2400" b="1" dirty="0" err="1" smtClean="0"/>
              <a:t>чиїх</a:t>
            </a:r>
            <a:r>
              <a:rPr lang="ru-RU" sz="2400" b="1" dirty="0" smtClean="0"/>
              <a:t> </a:t>
            </a:r>
            <a:r>
              <a:rPr lang="ru-RU" sz="2400" b="1" dirty="0" err="1"/>
              <a:t>батьків</a:t>
            </a:r>
            <a:r>
              <a:rPr lang="ru-RU" sz="2400" b="1" dirty="0"/>
              <a:t> і </a:t>
            </a:r>
            <a:r>
              <a:rPr lang="ru-RU" sz="2400" b="1" dirty="0" err="1"/>
              <a:t>будьмо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великими </a:t>
            </a:r>
            <a:r>
              <a:rPr lang="ru-RU" sz="2400" b="1" dirty="0" err="1" smtClean="0"/>
              <a:t>Українцями</a:t>
            </a:r>
            <a:r>
              <a:rPr lang="ru-RU" sz="2400" b="1" dirty="0"/>
              <a:t>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41452"/>
            <a:ext cx="7128792" cy="413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40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55776" y="-41322"/>
            <a:ext cx="6264696" cy="34163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001">
            <a:schemeClr val="lt2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Патріотизм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 одна з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найбільш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значущих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вічних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цінностей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притаманних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усім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сферам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життя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суспільства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і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держави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є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найважливішим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духовним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надбанням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особистості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характеризує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вищий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рівень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її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розвитку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і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проявляється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її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активно-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діяльнісної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самореалізації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 благо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Вітчизни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293096"/>
            <a:ext cx="8568952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В “</a:t>
            </a:r>
            <a:r>
              <a:rPr lang="ru-RU" dirty="0" err="1" smtClean="0"/>
              <a:t>Основних</a:t>
            </a:r>
            <a:r>
              <a:rPr lang="ru-RU" dirty="0" smtClean="0"/>
              <a:t>  </a:t>
            </a:r>
            <a:r>
              <a:rPr lang="ru-RU" dirty="0" err="1" smtClean="0"/>
              <a:t>орієнтирах</a:t>
            </a:r>
            <a:r>
              <a:rPr lang="ru-RU" dirty="0" smtClean="0"/>
              <a:t> </a:t>
            </a:r>
            <a:r>
              <a:rPr lang="ru-RU" dirty="0" err="1" smtClean="0"/>
              <a:t>виховання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 1-11 </a:t>
            </a:r>
            <a:r>
              <a:rPr lang="ru-RU" dirty="0" err="1" smtClean="0"/>
              <a:t>класів</a:t>
            </a:r>
            <a:r>
              <a:rPr lang="ru-RU" dirty="0" smtClean="0"/>
              <a:t> </a:t>
            </a:r>
            <a:r>
              <a:rPr lang="ru-RU" dirty="0" err="1" smtClean="0"/>
              <a:t>загальноосвітніх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закладів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” </a:t>
            </a:r>
            <a:r>
              <a:rPr lang="ru-RU" dirty="0" err="1" smtClean="0"/>
              <a:t>зазначено</a:t>
            </a:r>
            <a:r>
              <a:rPr lang="ru-RU" dirty="0" smtClean="0"/>
              <a:t>: «</a:t>
            </a:r>
            <a:r>
              <a:rPr lang="ru-RU" dirty="0" err="1" smtClean="0"/>
              <a:t>Патріотизм</a:t>
            </a:r>
            <a:r>
              <a:rPr lang="ru-RU" dirty="0" smtClean="0"/>
              <a:t> </a:t>
            </a:r>
            <a:r>
              <a:rPr lang="ru-RU" dirty="0" err="1" smtClean="0"/>
              <a:t>виявляється</a:t>
            </a:r>
            <a:r>
              <a:rPr lang="ru-RU" dirty="0" smtClean="0"/>
              <a:t> в </a:t>
            </a:r>
            <a:r>
              <a:rPr lang="ru-RU" dirty="0" err="1" smtClean="0"/>
              <a:t>любові</a:t>
            </a:r>
            <a:r>
              <a:rPr lang="ru-RU" dirty="0" smtClean="0"/>
              <a:t> до </a:t>
            </a:r>
            <a:r>
              <a:rPr lang="ru-RU" dirty="0" err="1" smtClean="0"/>
              <a:t>Батьківщини</a:t>
            </a:r>
            <a:r>
              <a:rPr lang="ru-RU" dirty="0" smtClean="0"/>
              <a:t>, </a:t>
            </a:r>
            <a:r>
              <a:rPr lang="ru-RU" dirty="0" err="1" smtClean="0"/>
              <a:t>свого</a:t>
            </a:r>
            <a:r>
              <a:rPr lang="ru-RU" dirty="0" smtClean="0"/>
              <a:t> народу,  </a:t>
            </a:r>
            <a:r>
              <a:rPr lang="ru-RU" dirty="0" err="1" smtClean="0"/>
              <a:t>турботі</a:t>
            </a:r>
            <a:r>
              <a:rPr lang="ru-RU" dirty="0" smtClean="0"/>
              <a:t> про </a:t>
            </a:r>
            <a:r>
              <a:rPr lang="ru-RU" dirty="0" err="1" smtClean="0"/>
              <a:t>його</a:t>
            </a:r>
            <a:r>
              <a:rPr lang="ru-RU" dirty="0" smtClean="0"/>
              <a:t> благо, </a:t>
            </a:r>
            <a:r>
              <a:rPr lang="ru-RU" dirty="0" err="1" smtClean="0"/>
              <a:t>сприянні</a:t>
            </a:r>
            <a:r>
              <a:rPr lang="ru-RU" dirty="0" smtClean="0"/>
              <a:t> </a:t>
            </a:r>
            <a:r>
              <a:rPr lang="ru-RU" dirty="0" err="1" smtClean="0"/>
              <a:t>становленню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утвердженню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як </a:t>
            </a:r>
            <a:r>
              <a:rPr lang="ru-RU" dirty="0" err="1" smtClean="0"/>
              <a:t>суверенної</a:t>
            </a:r>
            <a:r>
              <a:rPr lang="ru-RU" dirty="0" smtClean="0"/>
              <a:t>, </a:t>
            </a:r>
            <a:r>
              <a:rPr lang="ru-RU" dirty="0" err="1" smtClean="0"/>
              <a:t>правової</a:t>
            </a:r>
            <a:r>
              <a:rPr lang="ru-RU" dirty="0" smtClean="0"/>
              <a:t>, </a:t>
            </a:r>
            <a:r>
              <a:rPr lang="ru-RU" dirty="0" err="1" smtClean="0"/>
              <a:t>демократичної</a:t>
            </a:r>
            <a:r>
              <a:rPr lang="ru-RU" dirty="0" smtClean="0"/>
              <a:t>, </a:t>
            </a:r>
            <a:r>
              <a:rPr lang="ru-RU" dirty="0" err="1" smtClean="0"/>
              <a:t>соціальної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, </a:t>
            </a:r>
            <a:r>
              <a:rPr lang="ru-RU" dirty="0" err="1" smtClean="0"/>
              <a:t>готовності</a:t>
            </a:r>
            <a:r>
              <a:rPr lang="ru-RU" dirty="0" smtClean="0"/>
              <a:t> </a:t>
            </a:r>
            <a:r>
              <a:rPr lang="ru-RU" dirty="0" err="1" smtClean="0"/>
              <a:t>відстояти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незалежність</a:t>
            </a:r>
            <a:r>
              <a:rPr lang="ru-RU" dirty="0" smtClean="0"/>
              <a:t>, </a:t>
            </a:r>
            <a:r>
              <a:rPr lang="ru-RU" dirty="0" err="1" smtClean="0"/>
              <a:t>служити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захищати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, </a:t>
            </a:r>
            <a:r>
              <a:rPr lang="ru-RU" dirty="0" err="1" smtClean="0"/>
              <a:t>розділити</a:t>
            </a:r>
            <a:r>
              <a:rPr lang="ru-RU" dirty="0" smtClean="0"/>
              <a:t> свою долю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долею, </a:t>
            </a:r>
            <a:r>
              <a:rPr lang="ru-RU" dirty="0" err="1" smtClean="0"/>
              <a:t>повазі</a:t>
            </a:r>
            <a:r>
              <a:rPr lang="ru-RU" dirty="0" smtClean="0"/>
              <a:t> до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звичаїв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обрядів</a:t>
            </a:r>
            <a:r>
              <a:rPr lang="ru-RU" dirty="0" smtClean="0"/>
              <a:t>, </a:t>
            </a:r>
            <a:r>
              <a:rPr lang="ru-RU" dirty="0" err="1" smtClean="0"/>
              <a:t>відчутті</a:t>
            </a:r>
            <a:r>
              <a:rPr lang="ru-RU" dirty="0" smtClean="0"/>
              <a:t>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належності</a:t>
            </a:r>
            <a:r>
              <a:rPr lang="ru-RU" dirty="0" smtClean="0"/>
              <a:t> </a:t>
            </a:r>
            <a:r>
              <a:rPr lang="ru-RU" dirty="0" err="1" smtClean="0"/>
              <a:t>до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</a:t>
            </a:r>
            <a:r>
              <a:rPr lang="ru-RU" dirty="0" err="1" smtClean="0"/>
              <a:t>усвідомленні</a:t>
            </a:r>
            <a:r>
              <a:rPr lang="ru-RU" dirty="0" smtClean="0"/>
              <a:t> </a:t>
            </a:r>
            <a:r>
              <a:rPr lang="ru-RU" dirty="0" err="1" smtClean="0"/>
              <a:t>спільності</a:t>
            </a:r>
            <a:r>
              <a:rPr lang="ru-RU" dirty="0" smtClean="0"/>
              <a:t> </a:t>
            </a:r>
            <a:r>
              <a:rPr lang="ru-RU" dirty="0" err="1" smtClean="0"/>
              <a:t>власної</a:t>
            </a:r>
            <a:r>
              <a:rPr lang="ru-RU" dirty="0" smtClean="0"/>
              <a:t> </a:t>
            </a:r>
            <a:r>
              <a:rPr lang="ru-RU" dirty="0" err="1" smtClean="0"/>
              <a:t>долі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долею </a:t>
            </a:r>
            <a:r>
              <a:rPr lang="ru-RU" dirty="0" err="1" smtClean="0"/>
              <a:t>Батьківщини</a:t>
            </a:r>
            <a:r>
              <a:rPr lang="ru-RU" dirty="0" smtClean="0"/>
              <a:t>, </a:t>
            </a:r>
            <a:r>
              <a:rPr lang="ru-RU" dirty="0" err="1" smtClean="0"/>
              <a:t>досконалому</a:t>
            </a:r>
            <a:r>
              <a:rPr lang="ru-RU" dirty="0" smtClean="0"/>
              <a:t> </a:t>
            </a:r>
            <a:r>
              <a:rPr lang="ru-RU" dirty="0" err="1" smtClean="0"/>
              <a:t>володінні</a:t>
            </a:r>
            <a:r>
              <a:rPr lang="ru-RU" dirty="0" smtClean="0"/>
              <a:t> </a:t>
            </a:r>
            <a:r>
              <a:rPr lang="ru-RU" dirty="0" err="1" smtClean="0"/>
              <a:t>українською</a:t>
            </a:r>
            <a:r>
              <a:rPr lang="ru-RU" dirty="0" smtClean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.»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560840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Мета </a:t>
            </a:r>
            <a:r>
              <a:rPr lang="ru-RU" sz="3600" dirty="0" err="1" smtClean="0"/>
              <a:t>роботи</a:t>
            </a:r>
            <a:r>
              <a:rPr lang="ru-RU" sz="3600" dirty="0" smtClean="0"/>
              <a:t> </a:t>
            </a:r>
            <a:r>
              <a:rPr lang="ru-RU" sz="3600" dirty="0" err="1" smtClean="0"/>
              <a:t>з</a:t>
            </a:r>
            <a:r>
              <a:rPr lang="ru-RU" sz="3600" dirty="0" smtClean="0"/>
              <a:t> </a:t>
            </a:r>
            <a:r>
              <a:rPr lang="ru-RU" sz="3600" dirty="0" err="1" smtClean="0"/>
              <a:t>патріотичного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виховання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772816"/>
            <a:ext cx="5184576" cy="4832092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Формування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та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розвиток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в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учнів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високої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патріотичної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свідомості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почуття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вірності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своїй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Вітчизні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прагнення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до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виконання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свого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громадянського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обов'язку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;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виховання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патріотичних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якостей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особистості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відповідно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до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моделі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"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Громадянина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-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патріота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України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".</a:t>
            </a:r>
            <a:endParaRPr lang="ru-RU" sz="28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5" name="Рисунок 4" descr="0_1298c1_41d29d39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2239881" cy="2160240"/>
          </a:xfrm>
          <a:prstGeom prst="rect">
            <a:avLst/>
          </a:prstGeom>
        </p:spPr>
      </p:pic>
      <p:pic>
        <p:nvPicPr>
          <p:cNvPr id="6" name="Рисунок 5" descr="default.jpegр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221088"/>
            <a:ext cx="2232248" cy="21921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92088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Модель «</a:t>
            </a:r>
            <a:r>
              <a:rPr lang="ru-RU" sz="3200" dirty="0" err="1" smtClean="0">
                <a:solidFill>
                  <a:srgbClr val="FF0000"/>
                </a:solidFill>
              </a:rPr>
              <a:t>Громадянин-патріот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України</a:t>
            </a:r>
            <a:r>
              <a:rPr lang="ru-RU" sz="3200" dirty="0" smtClean="0">
                <a:solidFill>
                  <a:srgbClr val="FF0000"/>
                </a:solidFill>
              </a:rPr>
              <a:t>».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39552" y="3933056"/>
            <a:ext cx="1778496" cy="9144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творчо мислить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444208" y="3789040"/>
            <a:ext cx="2304256" cy="9144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здатна </a:t>
            </a:r>
            <a:r>
              <a:rPr lang="uk-UA" sz="1400" dirty="0" err="1" smtClean="0">
                <a:solidFill>
                  <a:schemeClr val="bg1"/>
                </a:solidFill>
              </a:rPr>
              <a:t>саморозвиватися</a:t>
            </a:r>
            <a:r>
              <a:rPr lang="uk-UA" sz="1400" dirty="0" smtClean="0">
                <a:solidFill>
                  <a:schemeClr val="bg1"/>
                </a:solidFill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11560" y="5589240"/>
            <a:ext cx="2592288" cy="828672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4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uk-UA" sz="14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дотримується духовних, правових,загальнолюдських законів</a:t>
            </a:r>
            <a:endParaRPr lang="uk-UA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6660232" y="5517232"/>
            <a:ext cx="1872208" cy="864096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395536" y="2348880"/>
            <a:ext cx="2088232" cy="1008112"/>
          </a:xfrm>
          <a:prstGeom prst="flowChartPreparati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яка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знає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історію</a:t>
            </a:r>
            <a:r>
              <a:rPr lang="en-US" sz="1400" dirty="0" smtClean="0">
                <a:solidFill>
                  <a:schemeClr val="bg1"/>
                </a:solidFill>
              </a:rPr>
              <a:t> і </a:t>
            </a:r>
            <a:r>
              <a:rPr lang="en-US" sz="1400" dirty="0" err="1" smtClean="0">
                <a:solidFill>
                  <a:schemeClr val="bg1"/>
                </a:solidFill>
              </a:rPr>
              <a:t>культуру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своєї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краіни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635896" y="1772816"/>
            <a:ext cx="1728192" cy="792088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707904" y="5733256"/>
            <a:ext cx="2016224" cy="864096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одготовка 11"/>
          <p:cNvSpPr/>
          <p:nvPr/>
        </p:nvSpPr>
        <p:spPr>
          <a:xfrm>
            <a:off x="6588224" y="2420888"/>
            <a:ext cx="2088232" cy="1008112"/>
          </a:xfrm>
          <a:prstGeom prst="flowChartPreparati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любить свою Батьківщину і народ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Блок-схема: решение 12"/>
          <p:cNvSpPr/>
          <p:nvPr/>
        </p:nvSpPr>
        <p:spPr>
          <a:xfrm>
            <a:off x="2699792" y="3284984"/>
            <a:ext cx="3600400" cy="1512168"/>
          </a:xfrm>
          <a:prstGeom prst="flowChartDecisi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Особист</a:t>
            </a:r>
            <a:r>
              <a:rPr lang="uk-UA" dirty="0" smtClean="0"/>
              <a:t>і</a:t>
            </a:r>
            <a:r>
              <a:rPr lang="en-US" dirty="0" err="1" smtClean="0"/>
              <a:t>сть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635896" y="1916832"/>
            <a:ext cx="1763688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духовно та фізично здорова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660232" y="5661248"/>
            <a:ext cx="1872208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має культуру думки і мови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707904" y="5877272"/>
            <a:ext cx="2016224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має соціально - активну позицію громадянина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012160" y="3212976"/>
            <a:ext cx="108012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2123728" y="3212976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2375756" y="4545124"/>
            <a:ext cx="122413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3" idx="1"/>
          </p:cNvCxnSpPr>
          <p:nvPr/>
        </p:nvCxnSpPr>
        <p:spPr>
          <a:xfrm rot="10800000" flipV="1">
            <a:off x="2267744" y="4041068"/>
            <a:ext cx="432048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13" idx="2"/>
          </p:cNvCxnSpPr>
          <p:nvPr/>
        </p:nvCxnSpPr>
        <p:spPr>
          <a:xfrm rot="16200000" flipH="1">
            <a:off x="4067944" y="5229200"/>
            <a:ext cx="93610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13" idx="3"/>
            <a:endCxn id="5" idx="2"/>
          </p:cNvCxnSpPr>
          <p:nvPr/>
        </p:nvCxnSpPr>
        <p:spPr>
          <a:xfrm>
            <a:off x="6300192" y="4041068"/>
            <a:ext cx="144016" cy="205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5868144" y="4365104"/>
            <a:ext cx="158417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13" idx="0"/>
            <a:endCxn id="10" idx="2"/>
          </p:cNvCxnSpPr>
          <p:nvPr/>
        </p:nvCxnSpPr>
        <p:spPr>
          <a:xfrm rot="5400000" flipH="1" flipV="1">
            <a:off x="4139952" y="2924944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683568" y="332656"/>
            <a:ext cx="7848872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Основні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напрями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патріотичного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виховання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: 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185583784"/>
              </p:ext>
            </p:extLst>
          </p:nvPr>
        </p:nvGraphicFramePr>
        <p:xfrm>
          <a:off x="1043608" y="1717651"/>
          <a:ext cx="734481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4034712308"/>
              </p:ext>
            </p:extLst>
          </p:nvPr>
        </p:nvGraphicFramePr>
        <p:xfrm>
          <a:off x="251520" y="18864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вал 8"/>
          <p:cNvSpPr/>
          <p:nvPr/>
        </p:nvSpPr>
        <p:spPr>
          <a:xfrm>
            <a:off x="3131840" y="2132856"/>
            <a:ext cx="3096344" cy="25202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</a:rPr>
              <a:t>Форми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роботи</a:t>
            </a:r>
            <a:r>
              <a:rPr lang="ru-RU" sz="2000" dirty="0" smtClean="0">
                <a:solidFill>
                  <a:srgbClr val="002060"/>
                </a:solidFill>
              </a:rPr>
              <a:t> по </a:t>
            </a:r>
            <a:r>
              <a:rPr lang="ru-RU" sz="2000" dirty="0" err="1" smtClean="0">
                <a:solidFill>
                  <a:srgbClr val="002060"/>
                </a:solidFill>
              </a:rPr>
              <a:t>патріотичному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вихованню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err="1" smtClean="0">
                <a:cs typeface="Aharoni" pitchFamily="2" charset="-79"/>
              </a:rPr>
              <a:t>Зміст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поняття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патріотизму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включає</a:t>
            </a:r>
            <a:r>
              <a:rPr lang="ru-RU" b="1" dirty="0" smtClean="0">
                <a:cs typeface="Aharoni" pitchFamily="2" charset="-79"/>
              </a:rPr>
              <a:t> в себе </a:t>
            </a:r>
            <a:r>
              <a:rPr lang="ru-RU" b="1" dirty="0" err="1" smtClean="0">
                <a:cs typeface="Aharoni" pitchFamily="2" charset="-79"/>
              </a:rPr>
              <a:t>почуття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прихильності</a:t>
            </a:r>
            <a:r>
              <a:rPr lang="ru-RU" b="1" dirty="0" smtClean="0">
                <a:cs typeface="Aharoni" pitchFamily="2" charset="-79"/>
              </a:rPr>
              <a:t> до тих </a:t>
            </a:r>
            <a:r>
              <a:rPr lang="ru-RU" b="1" dirty="0" err="1" smtClean="0">
                <a:cs typeface="Aharoni" pitchFamily="2" charset="-79"/>
              </a:rPr>
              <a:t>місць</a:t>
            </a:r>
            <a:r>
              <a:rPr lang="ru-RU" b="1" dirty="0" smtClean="0">
                <a:cs typeface="Aharoni" pitchFamily="2" charset="-79"/>
              </a:rPr>
              <a:t>, де </a:t>
            </a:r>
            <a:r>
              <a:rPr lang="ru-RU" b="1" dirty="0" err="1" smtClean="0">
                <a:cs typeface="Aharoni" pitchFamily="2" charset="-79"/>
              </a:rPr>
              <a:t>людина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народилася</a:t>
            </a:r>
            <a:r>
              <a:rPr lang="ru-RU" b="1" dirty="0" smtClean="0">
                <a:cs typeface="Aharoni" pitchFamily="2" charset="-79"/>
              </a:rPr>
              <a:t> і </a:t>
            </a:r>
            <a:r>
              <a:rPr lang="ru-RU" b="1" dirty="0" err="1" smtClean="0">
                <a:cs typeface="Aharoni" pitchFamily="2" charset="-79"/>
              </a:rPr>
              <a:t>виросла</a:t>
            </a:r>
            <a:r>
              <a:rPr lang="ru-RU" b="1" dirty="0" smtClean="0">
                <a:cs typeface="Aharoni" pitchFamily="2" charset="-79"/>
              </a:rPr>
              <a:t> .</a:t>
            </a:r>
            <a:r>
              <a:rPr lang="en-US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Під</a:t>
            </a:r>
            <a:r>
              <a:rPr lang="ru-RU" b="1" dirty="0" smtClean="0">
                <a:cs typeface="Aharoni" pitchFamily="2" charset="-79"/>
              </a:rPr>
              <a:t> час </a:t>
            </a:r>
            <a:r>
              <a:rPr lang="ru-RU" b="1" dirty="0" err="1" smtClean="0">
                <a:cs typeface="Aharoni" pitchFamily="2" charset="-79"/>
              </a:rPr>
              <a:t>екскурсій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учні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пізнають</a:t>
            </a:r>
            <a:r>
              <a:rPr lang="ru-RU" b="1" dirty="0" smtClean="0">
                <a:cs typeface="Aharoni" pitchFamily="2" charset="-79"/>
              </a:rPr>
              <a:t> </a:t>
            </a:r>
            <a:r>
              <a:rPr lang="ru-RU" b="1" dirty="0" err="1" smtClean="0">
                <a:cs typeface="Aharoni" pitchFamily="2" charset="-79"/>
              </a:rPr>
              <a:t>рідний</a:t>
            </a:r>
            <a:r>
              <a:rPr lang="ru-RU" b="1" dirty="0" smtClean="0">
                <a:cs typeface="Aharoni" pitchFamily="2" charset="-79"/>
              </a:rPr>
              <a:t> край.</a:t>
            </a:r>
            <a:endParaRPr lang="ru-RU" b="1" dirty="0">
              <a:cs typeface="Aharoni" pitchFamily="2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6200" y="3244334"/>
            <a:ext cx="2331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Обзорная экскурсия</a:t>
            </a:r>
            <a:endParaRPr lang="ru-RU" dirty="0"/>
          </a:p>
        </p:txBody>
      </p:sp>
      <p:pic>
        <p:nvPicPr>
          <p:cNvPr id="7" name="Рисунок 6" descr="y_d5d3a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3068960"/>
            <a:ext cx="2335808" cy="1751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y_420b7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340768"/>
            <a:ext cx="2719851" cy="1679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y_63086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340768"/>
            <a:ext cx="2160240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y_ea1b4a7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708920"/>
            <a:ext cx="2719851" cy="2039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master\Desktop\мама (все папки)\фото школа\CIMG01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37112"/>
            <a:ext cx="295232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ster\Desktop\мама (все папки)\фото\DSC011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9264" y="1627656"/>
            <a:ext cx="2728840" cy="198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ster\Desktop\мама (все папки)\фото\DSCN02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1565" y="3728864"/>
            <a:ext cx="2240544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ster\Desktop\мама (все папки)\фото\IMG_1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03487"/>
            <a:ext cx="2029472" cy="15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733256"/>
            <a:ext cx="561662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Моя Україно, колиско-калино,</a:t>
            </a:r>
            <a:endParaRPr lang="ru-RU" dirty="0" smtClean="0"/>
          </a:p>
          <a:p>
            <a:pPr algn="ctr"/>
            <a:r>
              <a:rPr lang="uk-UA" b="1" dirty="0" smtClean="0"/>
              <a:t>пізнати тебе мені щастя дано</a:t>
            </a:r>
            <a:endParaRPr lang="ru-RU" dirty="0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23528" y="4681011"/>
            <a:ext cx="6624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48050" algn="l"/>
              </a:tabLst>
            </a:pPr>
            <a:endParaRPr kumimoji="0" lang="ru-RU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480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_News_Photo_image_large_14553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212976"/>
            <a:ext cx="1656184" cy="1476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1741891_c1e0332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492896"/>
            <a:ext cx="4032448" cy="302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332656"/>
            <a:ext cx="8208912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8050" algn="l"/>
              </a:tabLst>
            </a:pPr>
            <a:r>
              <a:rPr lang="uk-UA" sz="2400" b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Формуванню у школярів ціннісного ставлення до Батьківщини,</a:t>
            </a:r>
            <a:endParaRPr lang="ru-RU" sz="2400" b="1" dirty="0" smtClean="0"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448050" algn="l"/>
              </a:tabLst>
            </a:pPr>
            <a:r>
              <a:rPr lang="uk-UA" sz="2400" b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вихованню почуття національної гордості,формуванню ціннісного ставлення до держави, українського народу, його мови,розширенню знань учнів про державні та народні символи України сприяв </a:t>
            </a:r>
            <a:r>
              <a:rPr lang="uk-UA" sz="2400" b="1" dirty="0" smtClean="0">
                <a:latin typeface="Monotype Corsiva" pitchFamily="66" charset="0"/>
              </a:rPr>
              <a:t>перший урок ««Україна - наш спільний дім»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3074" name="Picture 2" descr="C:\Users\master\Desktop\мама (все папки)\фото\DSCN0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1872208" cy="20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ster\Desktop\мама (все папки)\фото\DSC01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2664296" cy="18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ster\Desktop\мама (все папки)\фото школа\CIMG03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20574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ster\Desktop\мама (все папки)\фото школа\CIMG03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2057400"/>
            <a:ext cx="144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aster\Desktop\мама (все папки)\фото школа\CIMG03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1656184" cy="12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260648"/>
            <a:ext cx="7056784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 smtClean="0"/>
              <a:t>Виховання</a:t>
            </a:r>
            <a:r>
              <a:rPr lang="ru-RU" dirty="0" smtClean="0"/>
              <a:t> </a:t>
            </a:r>
            <a:r>
              <a:rPr lang="ru-RU" dirty="0" err="1" smtClean="0"/>
              <a:t>патріотизму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невпинна</a:t>
            </a:r>
            <a:r>
              <a:rPr lang="ru-RU" dirty="0" smtClean="0"/>
              <a:t> робота по </a:t>
            </a:r>
            <a:r>
              <a:rPr lang="ru-RU" dirty="0" err="1" smtClean="0"/>
              <a:t>створенню</a:t>
            </a:r>
            <a:r>
              <a:rPr lang="ru-RU" dirty="0" smtClean="0"/>
              <a:t> у </a:t>
            </a:r>
            <a:r>
              <a:rPr lang="ru-RU" dirty="0" err="1" smtClean="0"/>
              <a:t>школярів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гордості</a:t>
            </a:r>
            <a:r>
              <a:rPr lang="ru-RU" dirty="0" smtClean="0"/>
              <a:t> за свою </a:t>
            </a:r>
            <a:r>
              <a:rPr lang="ru-RU" dirty="0" err="1" smtClean="0"/>
              <a:t>Батьківщину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народ,  </a:t>
            </a:r>
            <a:r>
              <a:rPr lang="ru-RU" dirty="0" err="1" smtClean="0"/>
              <a:t>шанобливому</a:t>
            </a:r>
            <a:r>
              <a:rPr lang="ru-RU" dirty="0" smtClean="0"/>
              <a:t> </a:t>
            </a:r>
            <a:r>
              <a:rPr lang="ru-RU" dirty="0" err="1" smtClean="0"/>
              <a:t>ставленню</a:t>
            </a:r>
            <a:r>
              <a:rPr lang="ru-RU" dirty="0" smtClean="0"/>
              <a:t> до </a:t>
            </a:r>
            <a:r>
              <a:rPr lang="ru-RU" dirty="0" err="1" smtClean="0"/>
              <a:t>історичного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 </a:t>
            </a:r>
            <a:r>
              <a:rPr lang="ru-RU" dirty="0" err="1" smtClean="0"/>
              <a:t>Батьківщини</a:t>
            </a:r>
            <a:r>
              <a:rPr lang="ru-RU" dirty="0" smtClean="0"/>
              <a:t>, </a:t>
            </a:r>
            <a:r>
              <a:rPr lang="ru-RU" dirty="0" err="1" smtClean="0"/>
              <a:t>свого</a:t>
            </a:r>
            <a:r>
              <a:rPr lang="ru-RU" dirty="0" smtClean="0"/>
              <a:t> народу</a:t>
            </a:r>
            <a:endParaRPr lang="ru-RU" dirty="0"/>
          </a:p>
        </p:txBody>
      </p:sp>
      <p:pic>
        <p:nvPicPr>
          <p:cNvPr id="7" name="Рисунок 6" descr="d0b4d0b5d0bdd18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3171698"/>
            <a:ext cx="3528392" cy="198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699792" y="5157192"/>
            <a:ext cx="482453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Це</a:t>
            </a:r>
            <a:r>
              <a:rPr lang="ru-RU" dirty="0" smtClean="0"/>
              <a:t> свято </a:t>
            </a:r>
            <a:r>
              <a:rPr lang="ru-RU" dirty="0" err="1" smtClean="0"/>
              <a:t>відзначаємо</a:t>
            </a:r>
            <a:r>
              <a:rPr lang="ru-RU" dirty="0" smtClean="0"/>
              <a:t> </a:t>
            </a:r>
            <a:r>
              <a:rPr lang="ru-RU" dirty="0" err="1" smtClean="0"/>
              <a:t>щороку</a:t>
            </a:r>
            <a:r>
              <a:rPr lang="ru-RU" dirty="0" smtClean="0"/>
              <a:t> в день </a:t>
            </a:r>
            <a:r>
              <a:rPr lang="ru-RU" dirty="0" err="1" smtClean="0"/>
              <a:t>проголошення</a:t>
            </a:r>
            <a:r>
              <a:rPr lang="ru-RU" dirty="0" smtClean="0"/>
              <a:t> Акту </a:t>
            </a:r>
            <a:r>
              <a:rPr lang="ru-RU" dirty="0" err="1" smtClean="0"/>
              <a:t>возз’єднання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Народної</a:t>
            </a:r>
            <a:r>
              <a:rPr lang="ru-RU" dirty="0" smtClean="0"/>
              <a:t> </a:t>
            </a:r>
            <a:r>
              <a:rPr lang="ru-RU" dirty="0" err="1" smtClean="0"/>
              <a:t>Республіки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Західно-Української</a:t>
            </a:r>
            <a:r>
              <a:rPr lang="ru-RU" dirty="0" smtClean="0"/>
              <a:t> </a:t>
            </a:r>
            <a:r>
              <a:rPr lang="ru-RU" dirty="0" err="1" smtClean="0"/>
              <a:t>Народної</a:t>
            </a:r>
            <a:r>
              <a:rPr lang="ru-RU" dirty="0" smtClean="0"/>
              <a:t> </a:t>
            </a:r>
            <a:r>
              <a:rPr lang="ru-RU" dirty="0" err="1" smtClean="0"/>
              <a:t>Республіки</a:t>
            </a:r>
            <a:r>
              <a:rPr lang="ru-RU" dirty="0" smtClean="0"/>
              <a:t>. Година </a:t>
            </a:r>
            <a:r>
              <a:rPr lang="ru-RU" dirty="0" err="1" smtClean="0"/>
              <a:t>спілкування</a:t>
            </a:r>
            <a:r>
              <a:rPr lang="ru-RU" dirty="0" smtClean="0"/>
              <a:t>:  «</a:t>
            </a:r>
            <a:r>
              <a:rPr lang="ru-RU" dirty="0" err="1" smtClean="0"/>
              <a:t>Соборна</a:t>
            </a:r>
            <a:r>
              <a:rPr lang="ru-RU" dirty="0" smtClean="0"/>
              <a:t> – значить  </a:t>
            </a:r>
            <a:r>
              <a:rPr lang="ru-RU" dirty="0" err="1" smtClean="0"/>
              <a:t>єдина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2132856"/>
            <a:ext cx="460851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dirty="0" smtClean="0">
                <a:solidFill>
                  <a:schemeClr val="tx2">
                    <a:lumMod val="10000"/>
                  </a:schemeClr>
                </a:solidFill>
              </a:rPr>
              <a:t>Тематична година, присвячена Дню Збройних Сил України "Служимо, Україно, </a:t>
            </a:r>
            <a:r>
              <a:rPr lang="uk-UA" dirty="0" err="1" smtClean="0">
                <a:solidFill>
                  <a:schemeClr val="tx2">
                    <a:lumMod val="10000"/>
                  </a:schemeClr>
                </a:solidFill>
              </a:rPr>
              <a:t>тобі”</a:t>
            </a:r>
            <a:endParaRPr lang="ru-RU" dirty="0">
              <a:solidFill>
                <a:schemeClr val="tx2">
                  <a:lumMod val="10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3" name="Рисунок 12" descr="DSC007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1355" y="3171698"/>
            <a:ext cx="1280874" cy="1829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 descr="12600938083969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99476"/>
            <a:ext cx="2304256" cy="1984866"/>
          </a:xfrm>
          <a:prstGeom prst="rect">
            <a:avLst/>
          </a:prstGeom>
        </p:spPr>
      </p:pic>
      <p:pic>
        <p:nvPicPr>
          <p:cNvPr id="9218" name="Picture 2" descr="C:\Users\master\Desktop\мама (все папки)\фото школа\CIMG02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20574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ster\Desktop\мама (все папки)\фото школа\CIMG02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1" y="3633712"/>
            <a:ext cx="2701193" cy="21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3194</TotalTime>
  <Words>838</Words>
  <Application>Microsoft Office PowerPoint</Application>
  <PresentationFormat>Экран (4:3)</PresentationFormat>
  <Paragraphs>78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Литейная</vt:lpstr>
      <vt:lpstr>Патріотичне та національне  виховання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Планетарій ім.Ю.Гагаріна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соціального досвіду учнів на основі патріотичного та морального виховання</dc:title>
  <dc:creator>iDimm</dc:creator>
  <cp:lastModifiedBy>Lenovo</cp:lastModifiedBy>
  <cp:revision>328</cp:revision>
  <dcterms:created xsi:type="dcterms:W3CDTF">2012-02-02T17:31:36Z</dcterms:created>
  <dcterms:modified xsi:type="dcterms:W3CDTF">2016-01-31T08:06:03Z</dcterms:modified>
</cp:coreProperties>
</file>